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481AD-B657-4420-AC67-A23EB9EFAD52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9EAD3-E100-4F0F-9199-704AE0F719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19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D Información.vsd</a:t>
            </a:r>
          </a:p>
          <a:p>
            <a:r>
              <a:rPr lang="es-MX" dirty="0" err="1" smtClean="0"/>
              <a:t>Justic</a:t>
            </a:r>
            <a:r>
              <a:rPr lang="es-MX" dirty="0" smtClean="0"/>
              <a:t> DESC.vsd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77F13-9102-4DB7-A6B7-A64609733691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165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C:\Users\Jcatronp\Documents\Clases\Información Medios\Diagramas\D Información\</a:t>
            </a:r>
            <a:r>
              <a:rPr lang="es-MX" dirty="0" err="1" smtClean="0"/>
              <a:t>Prob</a:t>
            </a:r>
            <a:r>
              <a:rPr lang="es-MX" baseline="0" dirty="0" smtClean="0"/>
              <a:t> Judicial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8C45-8A73-46F4-A41B-87B87D0668E7}" type="slidenum">
              <a:rPr lang="es-MX" smtClean="0">
                <a:solidFill>
                  <a:prstClr val="black"/>
                </a:solidFill>
              </a:rPr>
              <a:pPr/>
              <a:t>8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29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31B9-D89F-4471-8E7F-AB53DA91B93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3ED8-65A5-45FF-8C4E-CACC8582FC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195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31B9-D89F-4471-8E7F-AB53DA91B93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3ED8-65A5-45FF-8C4E-CACC8582FC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745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31B9-D89F-4471-8E7F-AB53DA91B93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3ED8-65A5-45FF-8C4E-CACC8582FC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111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31B9-D89F-4471-8E7F-AB53DA91B93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3ED8-65A5-45FF-8C4E-CACC8582FC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3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31B9-D89F-4471-8E7F-AB53DA91B93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3ED8-65A5-45FF-8C4E-CACC8582FC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339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31B9-D89F-4471-8E7F-AB53DA91B93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3ED8-65A5-45FF-8C4E-CACC8582FC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976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31B9-D89F-4471-8E7F-AB53DA91B93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3ED8-65A5-45FF-8C4E-CACC8582FC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37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31B9-D89F-4471-8E7F-AB53DA91B93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3ED8-65A5-45FF-8C4E-CACC8582FC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64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31B9-D89F-4471-8E7F-AB53DA91B93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3ED8-65A5-45FF-8C4E-CACC8582FC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750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31B9-D89F-4471-8E7F-AB53DA91B93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3ED8-65A5-45FF-8C4E-CACC8582FC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90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31B9-D89F-4471-8E7F-AB53DA91B93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3ED8-65A5-45FF-8C4E-CACC8582FC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230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631B9-D89F-4471-8E7F-AB53DA91B938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73ED8-65A5-45FF-8C4E-CACC8582FC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424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package" Target="../embeddings/Dibujo_de_Microsoft_Visio1.vsdx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package" Target="../embeddings/Dibujo_de_Microsoft_Visio12.vsdx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8505" y="3370996"/>
            <a:ext cx="7772400" cy="2022357"/>
          </a:xfrm>
        </p:spPr>
        <p:txBody>
          <a:bodyPr>
            <a:normAutofit/>
          </a:bodyPr>
          <a:lstStyle/>
          <a:p>
            <a:r>
              <a:rPr lang="es-MX" sz="5400" dirty="0" smtClean="0">
                <a:solidFill>
                  <a:schemeClr val="accent2">
                    <a:lumMod val="75000"/>
                  </a:schemeClr>
                </a:solidFill>
                <a:latin typeface="AR ESSENCE" panose="02000000000000000000" pitchFamily="2" charset="0"/>
              </a:rPr>
              <a:t>Límites en la apertura de la  información judicial</a:t>
            </a:r>
            <a:endParaRPr lang="es-MX" sz="5400" dirty="0">
              <a:solidFill>
                <a:schemeClr val="accent2">
                  <a:lumMod val="75000"/>
                </a:schemeClr>
              </a:solidFill>
              <a:latin typeface="AR ESSENCE" panose="02000000000000000000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5830" y="5841242"/>
            <a:ext cx="6858000" cy="991951"/>
          </a:xfrm>
        </p:spPr>
        <p:txBody>
          <a:bodyPr>
            <a:noAutofit/>
          </a:bodyPr>
          <a:lstStyle/>
          <a:p>
            <a:pPr algn="r"/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Jean Claude Tron</a:t>
            </a:r>
          </a:p>
          <a:p>
            <a:pPr algn="r"/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www.jeanclaude.tronp.com </a:t>
            </a:r>
            <a:endParaRPr lang="es-MX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2" name="Picture 2" descr="Seminario Internacional de Transparencia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324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3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177068" y="119466"/>
            <a:ext cx="4871398" cy="1325563"/>
          </a:xfrm>
        </p:spPr>
        <p:txBody>
          <a:bodyPr/>
          <a:lstStyle/>
          <a:p>
            <a:r>
              <a:rPr lang="es-MX" dirty="0" smtClean="0"/>
              <a:t>Factores a equilibrar</a:t>
            </a:r>
            <a:endParaRPr lang="es-MX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1014792" y="1445030"/>
          <a:ext cx="6221488" cy="5409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Visio" r:id="rId3" imgW="4929108" imgH="4285646" progId="Visio.Drawing.15">
                  <p:embed/>
                </p:oleObj>
              </mc:Choice>
              <mc:Fallback>
                <p:oleObj name="Visio" r:id="rId3" imgW="4929108" imgH="4285646" progId="Visio.Drawing.15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4792" y="1445030"/>
                        <a:ext cx="6221488" cy="5409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493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7200" dirty="0">
                <a:solidFill>
                  <a:schemeClr val="accent2">
                    <a:lumMod val="75000"/>
                  </a:schemeClr>
                </a:solidFill>
                <a:latin typeface="AR ESSENCE" panose="02000000000000000000" pitchFamily="2" charset="0"/>
              </a:rPr>
              <a:t>Muchas </a:t>
            </a:r>
            <a:r>
              <a:rPr lang="es-MX" sz="7200" dirty="0" smtClean="0">
                <a:solidFill>
                  <a:schemeClr val="accent2">
                    <a:lumMod val="75000"/>
                  </a:schemeClr>
                </a:solidFill>
                <a:latin typeface="AR ESSENCE" panose="02000000000000000000" pitchFamily="2" charset="0"/>
              </a:rPr>
              <a:t>gracias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82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/>
          <a:lstStyle/>
          <a:p>
            <a:pPr algn="ctr"/>
            <a:r>
              <a:rPr lang="es-MX" sz="3800" dirty="0" smtClean="0">
                <a:solidFill>
                  <a:prstClr val="black"/>
                </a:solidFill>
              </a:rPr>
              <a:t>Categorías de la Información : </a:t>
            </a:r>
            <a:r>
              <a:rPr lang="es-MX" sz="3800" dirty="0">
                <a:solidFill>
                  <a:prstClr val="black"/>
                </a:solidFill>
              </a:rPr>
              <a:t>Acceso</a:t>
            </a:r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339" y="1831653"/>
            <a:ext cx="9174677" cy="458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0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29E4-3412-49E2-B4E3-82511B57ADC6}" type="slidenum">
              <a:rPr lang="es-MX" smtClean="0"/>
              <a:t>3</a:t>
            </a:fld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4299" y="6021288"/>
            <a:ext cx="908012" cy="751834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300192" y="1349896"/>
            <a:ext cx="2843808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Límites y restricciones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6" y="0"/>
            <a:ext cx="82409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45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281"/>
            <a:ext cx="2038350" cy="2238375"/>
          </a:xfrm>
          <a:prstGeom prst="rect">
            <a:avLst/>
          </a:prstGeom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887346"/>
              </p:ext>
            </p:extLst>
          </p:nvPr>
        </p:nvGraphicFramePr>
        <p:xfrm>
          <a:off x="0" y="738746"/>
          <a:ext cx="9144000" cy="5790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Visio" r:id="rId4" imgW="6510492" imgH="4122665" progId="Visio.Drawing.15">
                  <p:embed/>
                </p:oleObj>
              </mc:Choice>
              <mc:Fallback>
                <p:oleObj name="Visio" r:id="rId4" imgW="6510492" imgH="412266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738746"/>
                        <a:ext cx="9144000" cy="57905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88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-1" y="429419"/>
            <a:ext cx="3302759" cy="1325563"/>
          </a:xfrm>
        </p:spPr>
        <p:txBody>
          <a:bodyPr>
            <a:normAutofit/>
          </a:bodyPr>
          <a:lstStyle/>
          <a:p>
            <a:r>
              <a:rPr lang="es-MX" sz="3600" dirty="0" smtClean="0">
                <a:latin typeface="AR CENA" panose="02000000000000000000" pitchFamily="2" charset="0"/>
              </a:rPr>
              <a:t>Problematización de la Transparencia </a:t>
            </a:r>
            <a:endParaRPr lang="es-MX" sz="3600" dirty="0">
              <a:latin typeface="AR CENA" panose="02000000000000000000" pitchFamily="2" charset="0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173562"/>
              </p:ext>
            </p:extLst>
          </p:nvPr>
        </p:nvGraphicFramePr>
        <p:xfrm>
          <a:off x="35722" y="2538488"/>
          <a:ext cx="9049136" cy="304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Visio" r:id="rId3" imgW="7075191" imgH="2379904" progId="Visio.Drawing.15">
                  <p:embed/>
                </p:oleObj>
              </mc:Choice>
              <mc:Fallback>
                <p:oleObj name="Visio" r:id="rId3" imgW="7075191" imgH="237990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722" y="2538488"/>
                        <a:ext cx="9049136" cy="304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659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339464"/>
            <a:ext cx="3296992" cy="1325563"/>
          </a:xfrm>
        </p:spPr>
        <p:txBody>
          <a:bodyPr>
            <a:normAutofit/>
          </a:bodyPr>
          <a:lstStyle/>
          <a:p>
            <a:r>
              <a:rPr lang="es-MX" sz="3600" dirty="0" smtClean="0">
                <a:latin typeface="AR CENA" panose="02000000000000000000" pitchFamily="2" charset="0"/>
              </a:rPr>
              <a:t>Problematización de la Transparencia </a:t>
            </a:r>
            <a:endParaRPr lang="es-MX" sz="3600" dirty="0">
              <a:latin typeface="AR CENA" panose="02000000000000000000" pitchFamily="2" charset="0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456223"/>
              </p:ext>
            </p:extLst>
          </p:nvPr>
        </p:nvGraphicFramePr>
        <p:xfrm>
          <a:off x="32788" y="1828800"/>
          <a:ext cx="9091716" cy="4620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Visio" r:id="rId3" imgW="8341131" imgH="4239026" progId="Visio.Drawing.15">
                  <p:embed/>
                </p:oleObj>
              </mc:Choice>
              <mc:Fallback>
                <p:oleObj name="Visio" r:id="rId3" imgW="8341131" imgH="4239026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88" y="1828800"/>
                        <a:ext cx="9091716" cy="4620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26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166398"/>
            <a:ext cx="3296992" cy="1325563"/>
          </a:xfrm>
        </p:spPr>
        <p:txBody>
          <a:bodyPr>
            <a:normAutofit/>
          </a:bodyPr>
          <a:lstStyle/>
          <a:p>
            <a:r>
              <a:rPr lang="es-MX" sz="3600" dirty="0" smtClean="0">
                <a:latin typeface="AR CENA" panose="02000000000000000000" pitchFamily="2" charset="0"/>
              </a:rPr>
              <a:t>Problematización de la Transparencia </a:t>
            </a:r>
            <a:endParaRPr lang="es-MX" sz="3600" dirty="0">
              <a:latin typeface="AR CENA" panose="02000000000000000000" pitchFamily="2" charset="0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/>
          </p:nvPr>
        </p:nvGraphicFramePr>
        <p:xfrm>
          <a:off x="798648" y="0"/>
          <a:ext cx="8249819" cy="6852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Visio" r:id="rId4" imgW="8324867" imgH="6915328" progId="Visio.Drawing.15">
                  <p:embed/>
                </p:oleObj>
              </mc:Choice>
              <mc:Fallback>
                <p:oleObj name="Visio" r:id="rId4" imgW="8324867" imgH="6915328" progId="Visio.Drawing.15">
                  <p:embed/>
                  <p:pic>
                    <p:nvPicPr>
                      <p:cNvPr id="3" name="Objeto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8648" y="0"/>
                        <a:ext cx="8249819" cy="68525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72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Problemática judicial</a:t>
            </a:r>
            <a:endParaRPr lang="es-MX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/>
          </p:nvPr>
        </p:nvGraphicFramePr>
        <p:xfrm>
          <a:off x="33798" y="2216302"/>
          <a:ext cx="9083374" cy="334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Visio" r:id="rId5" imgW="7943988" imgH="2924185" progId="Visio.Drawing.15">
                  <p:embed/>
                </p:oleObj>
              </mc:Choice>
              <mc:Fallback>
                <p:oleObj name="Visio" r:id="rId5" imgW="7943988" imgH="2924185" progId="Visio.Drawing.15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798" y="2216302"/>
                        <a:ext cx="9083374" cy="3343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1775" y="47626"/>
            <a:ext cx="2562225" cy="17811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798" y="5417126"/>
            <a:ext cx="2355272" cy="141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61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33313" y="1757197"/>
            <a:ext cx="1774208" cy="1325563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AR BERKLEY" panose="02000000000000000000" pitchFamily="2" charset="0"/>
              </a:rPr>
              <a:t>Esquema de sentencia</a:t>
            </a:r>
            <a:endParaRPr lang="es-MX" sz="2800" dirty="0">
              <a:latin typeface="AR BERKLEY" panose="02000000000000000000" pitchFamily="2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19260" y="69973"/>
          <a:ext cx="8237636" cy="674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Visio" r:id="rId3" imgW="7877419" imgH="6450642" progId="Visio.Drawing.15">
                  <p:embed/>
                </p:oleObj>
              </mc:Choice>
              <mc:Fallback>
                <p:oleObj name="Visio" r:id="rId3" imgW="7877419" imgH="6450642" progId="Visio.Drawing.15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60" y="69973"/>
                        <a:ext cx="8237636" cy="6745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99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56</Words>
  <Application>Microsoft Office PowerPoint</Application>
  <PresentationFormat>Presentación en pantalla (4:3)</PresentationFormat>
  <Paragraphs>18</Paragraphs>
  <Slides>11</Slides>
  <Notes>2</Notes>
  <HiddenSlides>2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Tema de Office</vt:lpstr>
      <vt:lpstr>Visio</vt:lpstr>
      <vt:lpstr>Límites en la apertura de la  información judicial</vt:lpstr>
      <vt:lpstr>Categorías de la Información : Acceso</vt:lpstr>
      <vt:lpstr>Límites y restricciones</vt:lpstr>
      <vt:lpstr>Presentación de PowerPoint</vt:lpstr>
      <vt:lpstr>Problematización de la Transparencia </vt:lpstr>
      <vt:lpstr>Problematización de la Transparencia </vt:lpstr>
      <vt:lpstr>Problematización de la Transparencia </vt:lpstr>
      <vt:lpstr>Problemática judicial</vt:lpstr>
      <vt:lpstr>Esquema de sentencia</vt:lpstr>
      <vt:lpstr>Factores a equilibrar</vt:lpstr>
      <vt:lpstr>Muchas gracias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Jean Claude Tron</dc:creator>
  <cp:lastModifiedBy>Dell</cp:lastModifiedBy>
  <cp:revision>13</cp:revision>
  <dcterms:created xsi:type="dcterms:W3CDTF">2016-10-13T12:13:50Z</dcterms:created>
  <dcterms:modified xsi:type="dcterms:W3CDTF">2016-10-27T19:21:59Z</dcterms:modified>
</cp:coreProperties>
</file>