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embeddedFontLst>
    <p:embeddedFont>
      <p:font typeface="Trebuchet MS" panose="020B0603020202020204" pitchFamily="34" charset="0"/>
      <p:regular r:id="rId24"/>
      <p:bold r:id="rId25"/>
      <p:italic r:id="rId26"/>
      <p:boldItalic r:id="rId27"/>
    </p:embeddedFont>
    <p:embeddedFont>
      <p:font typeface="Open Sans"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42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4094475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Tree>
    <p:extLst>
      <p:ext uri="{BB962C8B-B14F-4D97-AF65-F5344CB8AC3E}">
        <p14:creationId xmlns:p14="http://schemas.microsoft.com/office/powerpoint/2010/main" val="353685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228600" algn="just" rtl="0">
              <a:lnSpc>
                <a:spcPct val="115000"/>
              </a:lnSpc>
              <a:spcBef>
                <a:spcPts val="0"/>
              </a:spcBef>
              <a:buNone/>
            </a:pPr>
            <a:endParaRPr lang="en" sz="7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72460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1800"/>
              </a:spcBef>
              <a:spcAft>
                <a:spcPts val="400"/>
              </a:spcAft>
              <a:buNone/>
            </a:pPr>
            <a:endParaRPr lang="en" dirty="0"/>
          </a:p>
        </p:txBody>
      </p:sp>
    </p:spTree>
    <p:extLst>
      <p:ext uri="{BB962C8B-B14F-4D97-AF65-F5344CB8AC3E}">
        <p14:creationId xmlns:p14="http://schemas.microsoft.com/office/powerpoint/2010/main" val="283512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52950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49977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40555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0055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7148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6464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30598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7742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000" dirty="0"/>
          </a:p>
        </p:txBody>
      </p:sp>
    </p:spTree>
    <p:extLst>
      <p:ext uri="{BB962C8B-B14F-4D97-AF65-F5344CB8AC3E}">
        <p14:creationId xmlns:p14="http://schemas.microsoft.com/office/powerpoint/2010/main" val="429323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2000"/>
              </a:spcAft>
              <a:buNone/>
            </a:pPr>
            <a:endParaRPr lang="en" sz="1200" dirty="0">
              <a:latin typeface="Calibri"/>
              <a:ea typeface="Calibri"/>
              <a:cs typeface="Calibri"/>
              <a:sym typeface="Calibri"/>
            </a:endParaRPr>
          </a:p>
        </p:txBody>
      </p:sp>
    </p:spTree>
    <p:extLst>
      <p:ext uri="{BB962C8B-B14F-4D97-AF65-F5344CB8AC3E}">
        <p14:creationId xmlns:p14="http://schemas.microsoft.com/office/powerpoint/2010/main" val="17880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357570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lvl="0" indent="0" rtl="0">
              <a:spcBef>
                <a:spcPts val="0"/>
              </a:spcBef>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412872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sz="1200" dirty="0"/>
          </a:p>
        </p:txBody>
      </p:sp>
    </p:spTree>
    <p:extLst>
      <p:ext uri="{BB962C8B-B14F-4D97-AF65-F5344CB8AC3E}">
        <p14:creationId xmlns:p14="http://schemas.microsoft.com/office/powerpoint/2010/main" val="378035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 sz="1100" b="1" dirty="0"/>
          </a:p>
        </p:txBody>
      </p:sp>
    </p:spTree>
    <p:extLst>
      <p:ext uri="{BB962C8B-B14F-4D97-AF65-F5344CB8AC3E}">
        <p14:creationId xmlns:p14="http://schemas.microsoft.com/office/powerpoint/2010/main" val="65966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9748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lang="en" sz="1200" dirty="0">
              <a:latin typeface="Calibri"/>
              <a:ea typeface="Calibri"/>
              <a:cs typeface="Calibri"/>
              <a:sym typeface="Calibri"/>
            </a:endParaRPr>
          </a:p>
        </p:txBody>
      </p:sp>
    </p:spTree>
    <p:extLst>
      <p:ext uri="{BB962C8B-B14F-4D97-AF65-F5344CB8AC3E}">
        <p14:creationId xmlns:p14="http://schemas.microsoft.com/office/powerpoint/2010/main" val="407732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1800"/>
              </a:spcBef>
              <a:spcAft>
                <a:spcPts val="400"/>
              </a:spcAft>
              <a:buNone/>
            </a:pPr>
            <a:endParaRPr sz="1000" u="sng"/>
          </a:p>
        </p:txBody>
      </p:sp>
    </p:spTree>
    <p:extLst>
      <p:ext uri="{BB962C8B-B14F-4D97-AF65-F5344CB8AC3E}">
        <p14:creationId xmlns:p14="http://schemas.microsoft.com/office/powerpoint/2010/main" val="342019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3"/>
        <p:cNvGrpSpPr/>
        <p:nvPr/>
      </p:nvGrpSpPr>
      <p:grpSpPr>
        <a:xfrm>
          <a:off x="0" y="0"/>
          <a:ext cx="0" cy="0"/>
          <a:chOff x="0" y="0"/>
          <a:chExt cx="0" cy="0"/>
        </a:xfrm>
      </p:grpSpPr>
      <p:sp>
        <p:nvSpPr>
          <p:cNvPr id="54" name="Shape 54"/>
          <p:cNvSpPr/>
          <p:nvPr/>
        </p:nvSpPr>
        <p:spPr>
          <a:xfrm>
            <a:off x="0" y="0"/>
            <a:ext cx="9144000" cy="6858000"/>
          </a:xfrm>
          <a:prstGeom prst="rect">
            <a:avLst/>
          </a:prstGeom>
          <a:solidFill>
            <a:srgbClr val="F2F2F2"/>
          </a:solidFill>
          <a:ln w="9525" cap="flat" cmpd="sng">
            <a:solidFill>
              <a:srgbClr val="FFFFFF"/>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5" name="Shape 55"/>
          <p:cNvCxnSpPr/>
          <p:nvPr/>
        </p:nvCxnSpPr>
        <p:spPr>
          <a:xfrm>
            <a:off x="0" y="6303962"/>
            <a:ext cx="9144000" cy="1500"/>
          </a:xfrm>
          <a:prstGeom prst="straightConnector1">
            <a:avLst/>
          </a:prstGeom>
          <a:noFill/>
          <a:ln w="12700" cap="flat" cmpd="sng">
            <a:solidFill>
              <a:srgbClr val="D4D4D4"/>
            </a:solidFill>
            <a:prstDash val="solid"/>
            <a:round/>
            <a:headEnd type="none" w="med" len="med"/>
            <a:tailEnd type="none" w="med" len="med"/>
          </a:ln>
        </p:spPr>
      </p:cxnSp>
      <p:cxnSp>
        <p:nvCxnSpPr>
          <p:cNvPr id="56" name="Shape 56"/>
          <p:cNvCxnSpPr/>
          <p:nvPr/>
        </p:nvCxnSpPr>
        <p:spPr>
          <a:xfrm>
            <a:off x="2372700" y="2032000"/>
            <a:ext cx="0" cy="3041700"/>
          </a:xfrm>
          <a:prstGeom prst="straightConnector1">
            <a:avLst/>
          </a:prstGeom>
          <a:noFill/>
          <a:ln w="9525" cap="flat" cmpd="sng">
            <a:solidFill>
              <a:srgbClr val="BFBFBF"/>
            </a:solidFill>
            <a:prstDash val="solid"/>
            <a:round/>
            <a:headEnd type="none" w="med" len="med"/>
            <a:tailEnd type="none" w="med" len="med"/>
          </a:ln>
        </p:spPr>
      </p:cxnSp>
      <p:sp>
        <p:nvSpPr>
          <p:cNvPr id="57" name="Shape 57"/>
          <p:cNvSpPr txBox="1">
            <a:spLocks noGrp="1"/>
          </p:cNvSpPr>
          <p:nvPr>
            <p:ph type="ctrTitle"/>
          </p:nvPr>
        </p:nvSpPr>
        <p:spPr>
          <a:xfrm>
            <a:off x="2527617" y="2176115"/>
            <a:ext cx="6167100" cy="1470000"/>
          </a:xfrm>
          <a:prstGeom prst="rect">
            <a:avLst/>
          </a:prstGeom>
          <a:noFill/>
          <a:ln>
            <a:noFill/>
          </a:ln>
        </p:spPr>
        <p:txBody>
          <a:bodyPr lIns="91425" tIns="91425" rIns="91425" bIns="91425" anchor="b" anchorCtr="0"/>
          <a:lstStyle>
            <a:lvl1pPr lvl="0" algn="l" rtl="0">
              <a:lnSpc>
                <a:spcPct val="100000"/>
              </a:lnSpc>
              <a:spcBef>
                <a:spcPts val="800"/>
              </a:spcBef>
              <a:spcAft>
                <a:spcPts val="0"/>
              </a:spcAft>
              <a:buClr>
                <a:schemeClr val="dk1"/>
              </a:buClr>
              <a:buSzPct val="100000"/>
              <a:buFont typeface="Arial"/>
              <a:buNone/>
              <a:defRPr sz="4000" b="0" i="0" u="none" strike="noStrike" cap="none">
                <a:solidFill>
                  <a:schemeClr val="dk1"/>
                </a:solidFill>
                <a:latin typeface="Arial"/>
                <a:ea typeface="Arial"/>
                <a:cs typeface="Arial"/>
                <a:sym typeface="Arial"/>
              </a:defRPr>
            </a:lvl1pPr>
            <a:lvl2pPr lvl="1" algn="l" rtl="0">
              <a:lnSpc>
                <a:spcPct val="100000"/>
              </a:lnSpc>
              <a:spcBef>
                <a:spcPts val="800"/>
              </a:spcBef>
              <a:spcAft>
                <a:spcPts val="0"/>
              </a:spcAft>
              <a:buClr>
                <a:schemeClr val="dk1"/>
              </a:buClr>
              <a:buSzPct val="100000"/>
              <a:buFont typeface="Arial"/>
              <a:buNone/>
              <a:defRPr sz="4000" b="0" i="0" u="none" strike="noStrike" cap="none">
                <a:solidFill>
                  <a:schemeClr val="dk1"/>
                </a:solidFill>
                <a:latin typeface="Arial"/>
                <a:ea typeface="Arial"/>
                <a:cs typeface="Arial"/>
                <a:sym typeface="Arial"/>
              </a:defRPr>
            </a:lvl2pPr>
            <a:lvl3pPr lvl="2" algn="l" rtl="0">
              <a:lnSpc>
                <a:spcPct val="100000"/>
              </a:lnSpc>
              <a:spcBef>
                <a:spcPts val="800"/>
              </a:spcBef>
              <a:spcAft>
                <a:spcPts val="0"/>
              </a:spcAft>
              <a:buClr>
                <a:schemeClr val="dk1"/>
              </a:buClr>
              <a:buSzPct val="100000"/>
              <a:buFont typeface="Arial"/>
              <a:buNone/>
              <a:defRPr sz="4000" b="0" i="0" u="none" strike="noStrike" cap="none">
                <a:solidFill>
                  <a:schemeClr val="dk1"/>
                </a:solidFill>
                <a:latin typeface="Arial"/>
                <a:ea typeface="Arial"/>
                <a:cs typeface="Arial"/>
                <a:sym typeface="Arial"/>
              </a:defRPr>
            </a:lvl3pPr>
            <a:lvl4pPr lvl="3" algn="l" rtl="0">
              <a:lnSpc>
                <a:spcPct val="100000"/>
              </a:lnSpc>
              <a:spcBef>
                <a:spcPts val="800"/>
              </a:spcBef>
              <a:spcAft>
                <a:spcPts val="0"/>
              </a:spcAft>
              <a:buClr>
                <a:schemeClr val="dk1"/>
              </a:buClr>
              <a:buSzPct val="100000"/>
              <a:buFont typeface="Arial"/>
              <a:buNone/>
              <a:defRPr sz="4000" b="0" i="0" u="none" strike="noStrike" cap="none">
                <a:solidFill>
                  <a:schemeClr val="dk1"/>
                </a:solidFill>
                <a:latin typeface="Arial"/>
                <a:ea typeface="Arial"/>
                <a:cs typeface="Arial"/>
                <a:sym typeface="Arial"/>
              </a:defRPr>
            </a:lvl4pPr>
            <a:lvl5pPr lvl="4" algn="l" rtl="0">
              <a:lnSpc>
                <a:spcPct val="100000"/>
              </a:lnSpc>
              <a:spcBef>
                <a:spcPts val="800"/>
              </a:spcBef>
              <a:spcAft>
                <a:spcPts val="0"/>
              </a:spcAft>
              <a:buClr>
                <a:schemeClr val="dk1"/>
              </a:buClr>
              <a:buSzPct val="100000"/>
              <a:buFont typeface="Arial"/>
              <a:buNone/>
              <a:defRPr sz="4000" b="0" i="0" u="none" strike="noStrike" cap="none">
                <a:solidFill>
                  <a:schemeClr val="dk1"/>
                </a:solidFill>
                <a:latin typeface="Arial"/>
                <a:ea typeface="Arial"/>
                <a:cs typeface="Arial"/>
                <a:sym typeface="Arial"/>
              </a:defRPr>
            </a:lvl5pPr>
            <a:lvl6pPr lvl="5" algn="l" rtl="0">
              <a:lnSpc>
                <a:spcPct val="100000"/>
              </a:lnSpc>
              <a:spcBef>
                <a:spcPts val="800"/>
              </a:spcBef>
              <a:spcAft>
                <a:spcPts val="0"/>
              </a:spcAft>
              <a:buClr>
                <a:schemeClr val="dk1"/>
              </a:buClr>
              <a:buSzPct val="100000"/>
              <a:buFont typeface="Arial"/>
              <a:buNone/>
              <a:defRPr sz="4000" b="0" i="0" u="none" strike="noStrike" cap="none">
                <a:solidFill>
                  <a:schemeClr val="dk1"/>
                </a:solidFill>
                <a:latin typeface="Arial"/>
                <a:ea typeface="Arial"/>
                <a:cs typeface="Arial"/>
                <a:sym typeface="Arial"/>
              </a:defRPr>
            </a:lvl6pPr>
            <a:lvl7pPr lvl="6" algn="l" rtl="0">
              <a:lnSpc>
                <a:spcPct val="100000"/>
              </a:lnSpc>
              <a:spcBef>
                <a:spcPts val="800"/>
              </a:spcBef>
              <a:spcAft>
                <a:spcPts val="0"/>
              </a:spcAft>
              <a:buClr>
                <a:schemeClr val="dk1"/>
              </a:buClr>
              <a:buSzPct val="100000"/>
              <a:buFont typeface="Arial"/>
              <a:buNone/>
              <a:defRPr sz="4000" b="0" i="0" u="none" strike="noStrike" cap="none">
                <a:solidFill>
                  <a:schemeClr val="dk1"/>
                </a:solidFill>
                <a:latin typeface="Arial"/>
                <a:ea typeface="Arial"/>
                <a:cs typeface="Arial"/>
                <a:sym typeface="Arial"/>
              </a:defRPr>
            </a:lvl7pPr>
            <a:lvl8pPr lvl="7" algn="l" rtl="0">
              <a:lnSpc>
                <a:spcPct val="100000"/>
              </a:lnSpc>
              <a:spcBef>
                <a:spcPts val="800"/>
              </a:spcBef>
              <a:spcAft>
                <a:spcPts val="0"/>
              </a:spcAft>
              <a:buClr>
                <a:schemeClr val="dk1"/>
              </a:buClr>
              <a:buSzPct val="100000"/>
              <a:buFont typeface="Arial"/>
              <a:buNone/>
              <a:defRPr sz="4000" b="0" i="0" u="none" strike="noStrike" cap="none">
                <a:solidFill>
                  <a:schemeClr val="dk1"/>
                </a:solidFill>
                <a:latin typeface="Arial"/>
                <a:ea typeface="Arial"/>
                <a:cs typeface="Arial"/>
                <a:sym typeface="Arial"/>
              </a:defRPr>
            </a:lvl8pPr>
            <a:lvl9pPr lvl="8" algn="l" rtl="0">
              <a:lnSpc>
                <a:spcPct val="100000"/>
              </a:lnSpc>
              <a:spcBef>
                <a:spcPts val="800"/>
              </a:spcBef>
              <a:spcAft>
                <a:spcPts val="0"/>
              </a:spcAft>
              <a:buClr>
                <a:schemeClr val="dk1"/>
              </a:buClr>
              <a:buSzPct val="100000"/>
              <a:buFont typeface="Arial"/>
              <a:buNone/>
              <a:defRPr sz="40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ubTitle" idx="1"/>
          </p:nvPr>
        </p:nvSpPr>
        <p:spPr>
          <a:xfrm>
            <a:off x="2527617" y="3770135"/>
            <a:ext cx="6167100" cy="1300200"/>
          </a:xfrm>
          <a:prstGeom prst="rect">
            <a:avLst/>
          </a:prstGeom>
          <a:noFill/>
          <a:ln>
            <a:noFill/>
          </a:ln>
        </p:spPr>
        <p:txBody>
          <a:bodyPr lIns="91425" tIns="91425" rIns="91425" bIns="91425" anchor="t" anchorCtr="0"/>
          <a:lstStyle>
            <a:lvl1pPr lvl="0" algn="l" rtl="0">
              <a:lnSpc>
                <a:spcPct val="9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1pPr>
            <a:lvl2pPr lvl="1" algn="l" rtl="0">
              <a:lnSpc>
                <a:spcPct val="9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2pPr>
            <a:lvl3pPr lvl="2" algn="l" rtl="0">
              <a:lnSpc>
                <a:spcPct val="9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3pPr>
            <a:lvl4pPr lvl="3" algn="l" rtl="0">
              <a:lnSpc>
                <a:spcPct val="9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4pPr>
            <a:lvl5pPr lvl="4" algn="l" rtl="0">
              <a:lnSpc>
                <a:spcPct val="9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5pPr>
            <a:lvl6pPr lvl="5" algn="l" rtl="0">
              <a:lnSpc>
                <a:spcPct val="9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6pPr>
            <a:lvl7pPr lvl="6" algn="l" rtl="0">
              <a:lnSpc>
                <a:spcPct val="9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7pPr>
            <a:lvl8pPr lvl="7" algn="l" rtl="0">
              <a:lnSpc>
                <a:spcPct val="9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8pPr>
            <a:lvl9pPr lvl="8" algn="l" rtl="0">
              <a:lnSpc>
                <a:spcPct val="9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9pPr>
          </a:lstStyle>
          <a:p>
            <a:endParaRPr/>
          </a:p>
        </p:txBody>
      </p:sp>
      <p:grpSp>
        <p:nvGrpSpPr>
          <p:cNvPr id="59" name="Shape 59"/>
          <p:cNvGrpSpPr/>
          <p:nvPr/>
        </p:nvGrpSpPr>
        <p:grpSpPr>
          <a:xfrm>
            <a:off x="459586" y="3089757"/>
            <a:ext cx="1654197" cy="556414"/>
            <a:chOff x="247172" y="1685724"/>
            <a:chExt cx="6944573" cy="2332975"/>
          </a:xfrm>
        </p:grpSpPr>
        <p:sp>
          <p:nvSpPr>
            <p:cNvPr id="60" name="Shape 60"/>
            <p:cNvSpPr/>
            <p:nvPr/>
          </p:nvSpPr>
          <p:spPr>
            <a:xfrm>
              <a:off x="7066471" y="2271224"/>
              <a:ext cx="125275" cy="166025"/>
            </a:xfrm>
            <a:custGeom>
              <a:avLst/>
              <a:gdLst/>
              <a:ahLst/>
              <a:cxnLst/>
              <a:rect l="0" t="0" r="0" b="0"/>
              <a:pathLst>
                <a:path w="5011" h="6641" fill="none" extrusionOk="0">
                  <a:moveTo>
                    <a:pt x="2898" y="665"/>
                  </a:moveTo>
                  <a:lnTo>
                    <a:pt x="5011" y="665"/>
                  </a:lnTo>
                  <a:lnTo>
                    <a:pt x="5011" y="1"/>
                  </a:lnTo>
                  <a:lnTo>
                    <a:pt x="1" y="1"/>
                  </a:lnTo>
                  <a:lnTo>
                    <a:pt x="1" y="665"/>
                  </a:lnTo>
                  <a:lnTo>
                    <a:pt x="2113" y="665"/>
                  </a:lnTo>
                  <a:lnTo>
                    <a:pt x="2113" y="6640"/>
                  </a:lnTo>
                  <a:lnTo>
                    <a:pt x="2898" y="6640"/>
                  </a:lnTo>
                  <a:lnTo>
                    <a:pt x="2898" y="665"/>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4422648" y="2284800"/>
              <a:ext cx="1134825" cy="1733900"/>
            </a:xfrm>
            <a:custGeom>
              <a:avLst/>
              <a:gdLst/>
              <a:ahLst/>
              <a:cxnLst/>
              <a:rect l="0" t="0" r="0" b="0"/>
              <a:pathLst>
                <a:path w="45393" h="69356" extrusionOk="0">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4736523" y="2360247"/>
              <a:ext cx="496500" cy="647400"/>
            </a:xfrm>
            <a:custGeom>
              <a:avLst/>
              <a:gdLst/>
              <a:ahLst/>
              <a:cxnLst/>
              <a:rect l="0" t="0" r="0" b="0"/>
              <a:pathLst>
                <a:path w="19860" h="25896" fill="none" extrusionOk="0">
                  <a:moveTo>
                    <a:pt x="17566" y="23361"/>
                  </a:moveTo>
                  <a:lnTo>
                    <a:pt x="17566" y="23361"/>
                  </a:lnTo>
                  <a:lnTo>
                    <a:pt x="17928" y="22999"/>
                  </a:lnTo>
                  <a:lnTo>
                    <a:pt x="18290" y="22576"/>
                  </a:lnTo>
                  <a:lnTo>
                    <a:pt x="18532" y="22154"/>
                  </a:lnTo>
                  <a:lnTo>
                    <a:pt x="18833" y="21671"/>
                  </a:lnTo>
                  <a:lnTo>
                    <a:pt x="19196" y="20765"/>
                  </a:lnTo>
                  <a:lnTo>
                    <a:pt x="19497" y="19860"/>
                  </a:lnTo>
                  <a:lnTo>
                    <a:pt x="19679" y="19015"/>
                  </a:lnTo>
                  <a:lnTo>
                    <a:pt x="19799" y="18170"/>
                  </a:lnTo>
                  <a:lnTo>
                    <a:pt x="19860" y="17385"/>
                  </a:lnTo>
                  <a:lnTo>
                    <a:pt x="19860" y="16721"/>
                  </a:lnTo>
                  <a:lnTo>
                    <a:pt x="19860" y="16721"/>
                  </a:lnTo>
                  <a:lnTo>
                    <a:pt x="19799" y="15453"/>
                  </a:lnTo>
                  <a:lnTo>
                    <a:pt x="19679" y="14126"/>
                  </a:lnTo>
                  <a:lnTo>
                    <a:pt x="19437" y="12737"/>
                  </a:lnTo>
                  <a:lnTo>
                    <a:pt x="19135" y="11349"/>
                  </a:lnTo>
                  <a:lnTo>
                    <a:pt x="18713" y="9961"/>
                  </a:lnTo>
                  <a:lnTo>
                    <a:pt x="18230" y="8572"/>
                  </a:lnTo>
                  <a:lnTo>
                    <a:pt x="17626" y="7184"/>
                  </a:lnTo>
                  <a:lnTo>
                    <a:pt x="16962" y="5916"/>
                  </a:lnTo>
                  <a:lnTo>
                    <a:pt x="16178" y="4709"/>
                  </a:lnTo>
                  <a:lnTo>
                    <a:pt x="15333" y="3562"/>
                  </a:lnTo>
                  <a:lnTo>
                    <a:pt x="14850" y="3019"/>
                  </a:lnTo>
                  <a:lnTo>
                    <a:pt x="14367" y="2536"/>
                  </a:lnTo>
                  <a:lnTo>
                    <a:pt x="13884" y="2114"/>
                  </a:lnTo>
                  <a:lnTo>
                    <a:pt x="13341" y="1691"/>
                  </a:lnTo>
                  <a:lnTo>
                    <a:pt x="12797" y="1329"/>
                  </a:lnTo>
                  <a:lnTo>
                    <a:pt x="12254" y="967"/>
                  </a:lnTo>
                  <a:lnTo>
                    <a:pt x="11651" y="665"/>
                  </a:lnTo>
                  <a:lnTo>
                    <a:pt x="11047" y="424"/>
                  </a:lnTo>
                  <a:lnTo>
                    <a:pt x="10383" y="242"/>
                  </a:lnTo>
                  <a:lnTo>
                    <a:pt x="9779" y="122"/>
                  </a:lnTo>
                  <a:lnTo>
                    <a:pt x="9055" y="1"/>
                  </a:lnTo>
                  <a:lnTo>
                    <a:pt x="8391" y="1"/>
                  </a:lnTo>
                  <a:lnTo>
                    <a:pt x="8391" y="1"/>
                  </a:lnTo>
                  <a:lnTo>
                    <a:pt x="7486" y="61"/>
                  </a:lnTo>
                  <a:lnTo>
                    <a:pt x="6580" y="182"/>
                  </a:lnTo>
                  <a:lnTo>
                    <a:pt x="5735" y="484"/>
                  </a:lnTo>
                  <a:lnTo>
                    <a:pt x="4830" y="786"/>
                  </a:lnTo>
                  <a:lnTo>
                    <a:pt x="4045" y="1269"/>
                  </a:lnTo>
                  <a:lnTo>
                    <a:pt x="3260" y="1751"/>
                  </a:lnTo>
                  <a:lnTo>
                    <a:pt x="2596" y="2355"/>
                  </a:lnTo>
                  <a:lnTo>
                    <a:pt x="1993" y="3019"/>
                  </a:lnTo>
                  <a:lnTo>
                    <a:pt x="1993" y="3019"/>
                  </a:lnTo>
                  <a:lnTo>
                    <a:pt x="1510" y="3743"/>
                  </a:lnTo>
                  <a:lnTo>
                    <a:pt x="1027" y="4528"/>
                  </a:lnTo>
                  <a:lnTo>
                    <a:pt x="725" y="5373"/>
                  </a:lnTo>
                  <a:lnTo>
                    <a:pt x="423" y="6218"/>
                  </a:lnTo>
                  <a:lnTo>
                    <a:pt x="242" y="7063"/>
                  </a:lnTo>
                  <a:lnTo>
                    <a:pt x="122" y="7969"/>
                  </a:lnTo>
                  <a:lnTo>
                    <a:pt x="61" y="8814"/>
                  </a:lnTo>
                  <a:lnTo>
                    <a:pt x="1" y="9719"/>
                  </a:lnTo>
                  <a:lnTo>
                    <a:pt x="1" y="9719"/>
                  </a:lnTo>
                  <a:lnTo>
                    <a:pt x="61" y="10926"/>
                  </a:lnTo>
                  <a:lnTo>
                    <a:pt x="182" y="12194"/>
                  </a:lnTo>
                  <a:lnTo>
                    <a:pt x="363" y="13462"/>
                  </a:lnTo>
                  <a:lnTo>
                    <a:pt x="665" y="14850"/>
                  </a:lnTo>
                  <a:lnTo>
                    <a:pt x="1087" y="16178"/>
                  </a:lnTo>
                  <a:lnTo>
                    <a:pt x="1570" y="17506"/>
                  </a:lnTo>
                  <a:lnTo>
                    <a:pt x="2113" y="18834"/>
                  </a:lnTo>
                  <a:lnTo>
                    <a:pt x="2777" y="20101"/>
                  </a:lnTo>
                  <a:lnTo>
                    <a:pt x="3502" y="21308"/>
                  </a:lnTo>
                  <a:lnTo>
                    <a:pt x="4347" y="22395"/>
                  </a:lnTo>
                  <a:lnTo>
                    <a:pt x="4830" y="22938"/>
                  </a:lnTo>
                  <a:lnTo>
                    <a:pt x="5252" y="23421"/>
                  </a:lnTo>
                  <a:lnTo>
                    <a:pt x="5795" y="23844"/>
                  </a:lnTo>
                  <a:lnTo>
                    <a:pt x="6278" y="24266"/>
                  </a:lnTo>
                  <a:lnTo>
                    <a:pt x="6882" y="24628"/>
                  </a:lnTo>
                  <a:lnTo>
                    <a:pt x="7425" y="24930"/>
                  </a:lnTo>
                  <a:lnTo>
                    <a:pt x="8029" y="25232"/>
                  </a:lnTo>
                  <a:lnTo>
                    <a:pt x="8632" y="25473"/>
                  </a:lnTo>
                  <a:lnTo>
                    <a:pt x="9296" y="25654"/>
                  </a:lnTo>
                  <a:lnTo>
                    <a:pt x="9960" y="25836"/>
                  </a:lnTo>
                  <a:lnTo>
                    <a:pt x="10685" y="25896"/>
                  </a:lnTo>
                  <a:lnTo>
                    <a:pt x="11409" y="25896"/>
                  </a:lnTo>
                  <a:lnTo>
                    <a:pt x="11409" y="25896"/>
                  </a:lnTo>
                  <a:lnTo>
                    <a:pt x="12254" y="25896"/>
                  </a:lnTo>
                  <a:lnTo>
                    <a:pt x="13099" y="25715"/>
                  </a:lnTo>
                  <a:lnTo>
                    <a:pt x="13944" y="25473"/>
                  </a:lnTo>
                  <a:lnTo>
                    <a:pt x="14789" y="25172"/>
                  </a:lnTo>
                  <a:lnTo>
                    <a:pt x="15574" y="24809"/>
                  </a:lnTo>
                  <a:lnTo>
                    <a:pt x="16298" y="24387"/>
                  </a:lnTo>
                  <a:lnTo>
                    <a:pt x="16962" y="23904"/>
                  </a:lnTo>
                  <a:lnTo>
                    <a:pt x="17566" y="23361"/>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4623348" y="3374326"/>
              <a:ext cx="734925" cy="547800"/>
            </a:xfrm>
            <a:custGeom>
              <a:avLst/>
              <a:gdLst/>
              <a:ahLst/>
              <a:cxnLst/>
              <a:rect l="0" t="0" r="0" b="0"/>
              <a:pathLst>
                <a:path w="29397" h="21912" fill="none" extrusionOk="0">
                  <a:moveTo>
                    <a:pt x="19437" y="121"/>
                  </a:moveTo>
                  <a:lnTo>
                    <a:pt x="19437" y="121"/>
                  </a:lnTo>
                  <a:lnTo>
                    <a:pt x="18471" y="1"/>
                  </a:lnTo>
                  <a:lnTo>
                    <a:pt x="17385" y="1"/>
                  </a:lnTo>
                  <a:lnTo>
                    <a:pt x="17385" y="1"/>
                  </a:lnTo>
                  <a:lnTo>
                    <a:pt x="16057" y="61"/>
                  </a:lnTo>
                  <a:lnTo>
                    <a:pt x="14970" y="121"/>
                  </a:lnTo>
                  <a:lnTo>
                    <a:pt x="13703" y="242"/>
                  </a:lnTo>
                  <a:lnTo>
                    <a:pt x="12314" y="423"/>
                  </a:lnTo>
                  <a:lnTo>
                    <a:pt x="10805" y="725"/>
                  </a:lnTo>
                  <a:lnTo>
                    <a:pt x="9296" y="1027"/>
                  </a:lnTo>
                  <a:lnTo>
                    <a:pt x="7787" y="1449"/>
                  </a:lnTo>
                  <a:lnTo>
                    <a:pt x="7787" y="1449"/>
                  </a:lnTo>
                  <a:lnTo>
                    <a:pt x="6882" y="1812"/>
                  </a:lnTo>
                  <a:lnTo>
                    <a:pt x="5735" y="2355"/>
                  </a:lnTo>
                  <a:lnTo>
                    <a:pt x="5131" y="2657"/>
                  </a:lnTo>
                  <a:lnTo>
                    <a:pt x="4467" y="3019"/>
                  </a:lnTo>
                  <a:lnTo>
                    <a:pt x="3803" y="3502"/>
                  </a:lnTo>
                  <a:lnTo>
                    <a:pt x="3139" y="3985"/>
                  </a:lnTo>
                  <a:lnTo>
                    <a:pt x="2536" y="4588"/>
                  </a:lnTo>
                  <a:lnTo>
                    <a:pt x="1932" y="5192"/>
                  </a:lnTo>
                  <a:lnTo>
                    <a:pt x="1389" y="5916"/>
                  </a:lnTo>
                  <a:lnTo>
                    <a:pt x="906" y="6761"/>
                  </a:lnTo>
                  <a:lnTo>
                    <a:pt x="544" y="7606"/>
                  </a:lnTo>
                  <a:lnTo>
                    <a:pt x="242" y="8632"/>
                  </a:lnTo>
                  <a:lnTo>
                    <a:pt x="61" y="9659"/>
                  </a:lnTo>
                  <a:lnTo>
                    <a:pt x="1" y="10805"/>
                  </a:lnTo>
                  <a:lnTo>
                    <a:pt x="1" y="10805"/>
                  </a:lnTo>
                  <a:lnTo>
                    <a:pt x="1" y="11409"/>
                  </a:lnTo>
                  <a:lnTo>
                    <a:pt x="61" y="12013"/>
                  </a:lnTo>
                  <a:lnTo>
                    <a:pt x="182" y="12616"/>
                  </a:lnTo>
                  <a:lnTo>
                    <a:pt x="303" y="13159"/>
                  </a:lnTo>
                  <a:lnTo>
                    <a:pt x="423" y="13703"/>
                  </a:lnTo>
                  <a:lnTo>
                    <a:pt x="665" y="14246"/>
                  </a:lnTo>
                  <a:lnTo>
                    <a:pt x="1148" y="15272"/>
                  </a:lnTo>
                  <a:lnTo>
                    <a:pt x="1751" y="16298"/>
                  </a:lnTo>
                  <a:lnTo>
                    <a:pt x="2476" y="17204"/>
                  </a:lnTo>
                  <a:lnTo>
                    <a:pt x="3381" y="18049"/>
                  </a:lnTo>
                  <a:lnTo>
                    <a:pt x="4347" y="18833"/>
                  </a:lnTo>
                  <a:lnTo>
                    <a:pt x="5433" y="19497"/>
                  </a:lnTo>
                  <a:lnTo>
                    <a:pt x="6640" y="20101"/>
                  </a:lnTo>
                  <a:lnTo>
                    <a:pt x="7968" y="20644"/>
                  </a:lnTo>
                  <a:lnTo>
                    <a:pt x="9417" y="21127"/>
                  </a:lnTo>
                  <a:lnTo>
                    <a:pt x="10926" y="21489"/>
                  </a:lnTo>
                  <a:lnTo>
                    <a:pt x="12495" y="21731"/>
                  </a:lnTo>
                  <a:lnTo>
                    <a:pt x="14246" y="21851"/>
                  </a:lnTo>
                  <a:lnTo>
                    <a:pt x="15996" y="21912"/>
                  </a:lnTo>
                  <a:lnTo>
                    <a:pt x="15996" y="21912"/>
                  </a:lnTo>
                  <a:lnTo>
                    <a:pt x="17566" y="21912"/>
                  </a:lnTo>
                  <a:lnTo>
                    <a:pt x="19075" y="21731"/>
                  </a:lnTo>
                  <a:lnTo>
                    <a:pt x="20463" y="21489"/>
                  </a:lnTo>
                  <a:lnTo>
                    <a:pt x="21791" y="21187"/>
                  </a:lnTo>
                  <a:lnTo>
                    <a:pt x="22998" y="20765"/>
                  </a:lnTo>
                  <a:lnTo>
                    <a:pt x="24085" y="20282"/>
                  </a:lnTo>
                  <a:lnTo>
                    <a:pt x="25051" y="19739"/>
                  </a:lnTo>
                  <a:lnTo>
                    <a:pt x="25956" y="19135"/>
                  </a:lnTo>
                  <a:lnTo>
                    <a:pt x="26741" y="18471"/>
                  </a:lnTo>
                  <a:lnTo>
                    <a:pt x="27465" y="17687"/>
                  </a:lnTo>
                  <a:lnTo>
                    <a:pt x="28008" y="16902"/>
                  </a:lnTo>
                  <a:lnTo>
                    <a:pt x="28491" y="15996"/>
                  </a:lnTo>
                  <a:lnTo>
                    <a:pt x="28914" y="15091"/>
                  </a:lnTo>
                  <a:lnTo>
                    <a:pt x="29155" y="14125"/>
                  </a:lnTo>
                  <a:lnTo>
                    <a:pt x="29336" y="13159"/>
                  </a:lnTo>
                  <a:lnTo>
                    <a:pt x="29397" y="12133"/>
                  </a:lnTo>
                  <a:lnTo>
                    <a:pt x="29397" y="12133"/>
                  </a:lnTo>
                  <a:lnTo>
                    <a:pt x="29336" y="11288"/>
                  </a:lnTo>
                  <a:lnTo>
                    <a:pt x="29216" y="10443"/>
                  </a:lnTo>
                  <a:lnTo>
                    <a:pt x="29034" y="9719"/>
                  </a:lnTo>
                  <a:lnTo>
                    <a:pt x="28793" y="8934"/>
                  </a:lnTo>
                  <a:lnTo>
                    <a:pt x="28491" y="8270"/>
                  </a:lnTo>
                  <a:lnTo>
                    <a:pt x="28069" y="7546"/>
                  </a:lnTo>
                  <a:lnTo>
                    <a:pt x="27586" y="6882"/>
                  </a:lnTo>
                  <a:lnTo>
                    <a:pt x="26982" y="6218"/>
                  </a:lnTo>
                  <a:lnTo>
                    <a:pt x="26379" y="5494"/>
                  </a:lnTo>
                  <a:lnTo>
                    <a:pt x="25654" y="4830"/>
                  </a:lnTo>
                  <a:lnTo>
                    <a:pt x="24809" y="4105"/>
                  </a:lnTo>
                  <a:lnTo>
                    <a:pt x="23904" y="3381"/>
                  </a:lnTo>
                  <a:lnTo>
                    <a:pt x="21851" y="1812"/>
                  </a:lnTo>
                  <a:lnTo>
                    <a:pt x="19437" y="121"/>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4422648" y="2284800"/>
              <a:ext cx="1134825" cy="1733900"/>
            </a:xfrm>
            <a:custGeom>
              <a:avLst/>
              <a:gdLst/>
              <a:ahLst/>
              <a:cxnLst/>
              <a:rect l="0" t="0" r="0" b="0"/>
              <a:pathLst>
                <a:path w="45393" h="69356" fill="none" extrusionOk="0">
                  <a:moveTo>
                    <a:pt x="33924" y="3260"/>
                  </a:moveTo>
                  <a:lnTo>
                    <a:pt x="33924" y="3260"/>
                  </a:lnTo>
                  <a:lnTo>
                    <a:pt x="34829" y="4045"/>
                  </a:lnTo>
                  <a:lnTo>
                    <a:pt x="35855" y="4951"/>
                  </a:lnTo>
                  <a:lnTo>
                    <a:pt x="36398" y="5494"/>
                  </a:lnTo>
                  <a:lnTo>
                    <a:pt x="36881" y="6097"/>
                  </a:lnTo>
                  <a:lnTo>
                    <a:pt x="37425" y="6761"/>
                  </a:lnTo>
                  <a:lnTo>
                    <a:pt x="37968" y="7486"/>
                  </a:lnTo>
                  <a:lnTo>
                    <a:pt x="38451" y="8270"/>
                  </a:lnTo>
                  <a:lnTo>
                    <a:pt x="38934" y="9115"/>
                  </a:lnTo>
                  <a:lnTo>
                    <a:pt x="39356" y="10021"/>
                  </a:lnTo>
                  <a:lnTo>
                    <a:pt x="39718" y="10987"/>
                  </a:lnTo>
                  <a:lnTo>
                    <a:pt x="39960" y="12013"/>
                  </a:lnTo>
                  <a:lnTo>
                    <a:pt x="40201" y="13099"/>
                  </a:lnTo>
                  <a:lnTo>
                    <a:pt x="40382" y="14307"/>
                  </a:lnTo>
                  <a:lnTo>
                    <a:pt x="40382" y="15574"/>
                  </a:lnTo>
                  <a:lnTo>
                    <a:pt x="40382" y="15574"/>
                  </a:lnTo>
                  <a:lnTo>
                    <a:pt x="40382" y="16781"/>
                  </a:lnTo>
                  <a:lnTo>
                    <a:pt x="40262" y="17928"/>
                  </a:lnTo>
                  <a:lnTo>
                    <a:pt x="40020" y="19015"/>
                  </a:lnTo>
                  <a:lnTo>
                    <a:pt x="39718" y="19980"/>
                  </a:lnTo>
                  <a:lnTo>
                    <a:pt x="39417" y="20946"/>
                  </a:lnTo>
                  <a:lnTo>
                    <a:pt x="38994" y="21852"/>
                  </a:lnTo>
                  <a:lnTo>
                    <a:pt x="38511" y="22636"/>
                  </a:lnTo>
                  <a:lnTo>
                    <a:pt x="38028" y="23421"/>
                  </a:lnTo>
                  <a:lnTo>
                    <a:pt x="37485" y="24145"/>
                  </a:lnTo>
                  <a:lnTo>
                    <a:pt x="36881" y="24870"/>
                  </a:lnTo>
                  <a:lnTo>
                    <a:pt x="36217" y="25534"/>
                  </a:lnTo>
                  <a:lnTo>
                    <a:pt x="35553" y="26137"/>
                  </a:lnTo>
                  <a:lnTo>
                    <a:pt x="34165" y="27345"/>
                  </a:lnTo>
                  <a:lnTo>
                    <a:pt x="32777" y="28491"/>
                  </a:lnTo>
                  <a:lnTo>
                    <a:pt x="32777" y="28491"/>
                  </a:lnTo>
                  <a:lnTo>
                    <a:pt x="31871" y="29397"/>
                  </a:lnTo>
                  <a:lnTo>
                    <a:pt x="31449" y="29880"/>
                  </a:lnTo>
                  <a:lnTo>
                    <a:pt x="31026" y="30423"/>
                  </a:lnTo>
                  <a:lnTo>
                    <a:pt x="30725" y="30966"/>
                  </a:lnTo>
                  <a:lnTo>
                    <a:pt x="30423" y="31570"/>
                  </a:lnTo>
                  <a:lnTo>
                    <a:pt x="30302" y="32234"/>
                  </a:lnTo>
                  <a:lnTo>
                    <a:pt x="30242" y="32958"/>
                  </a:lnTo>
                  <a:lnTo>
                    <a:pt x="30242" y="32958"/>
                  </a:lnTo>
                  <a:lnTo>
                    <a:pt x="30302" y="33682"/>
                  </a:lnTo>
                  <a:lnTo>
                    <a:pt x="30423" y="34286"/>
                  </a:lnTo>
                  <a:lnTo>
                    <a:pt x="30725" y="34829"/>
                  </a:lnTo>
                  <a:lnTo>
                    <a:pt x="31026" y="35373"/>
                  </a:lnTo>
                  <a:lnTo>
                    <a:pt x="31388" y="35795"/>
                  </a:lnTo>
                  <a:lnTo>
                    <a:pt x="31811" y="36157"/>
                  </a:lnTo>
                  <a:lnTo>
                    <a:pt x="32596" y="36882"/>
                  </a:lnTo>
                  <a:lnTo>
                    <a:pt x="35855" y="39417"/>
                  </a:lnTo>
                  <a:lnTo>
                    <a:pt x="35855" y="39417"/>
                  </a:lnTo>
                  <a:lnTo>
                    <a:pt x="37364" y="40684"/>
                  </a:lnTo>
                  <a:lnTo>
                    <a:pt x="38753" y="41952"/>
                  </a:lnTo>
                  <a:lnTo>
                    <a:pt x="39417" y="42556"/>
                  </a:lnTo>
                  <a:lnTo>
                    <a:pt x="40020" y="43280"/>
                  </a:lnTo>
                  <a:lnTo>
                    <a:pt x="40624" y="43944"/>
                  </a:lnTo>
                  <a:lnTo>
                    <a:pt x="41167" y="44668"/>
                  </a:lnTo>
                  <a:lnTo>
                    <a:pt x="41710" y="45453"/>
                  </a:lnTo>
                  <a:lnTo>
                    <a:pt x="42133" y="46238"/>
                  </a:lnTo>
                  <a:lnTo>
                    <a:pt x="42555" y="47083"/>
                  </a:lnTo>
                  <a:lnTo>
                    <a:pt x="42857" y="47988"/>
                  </a:lnTo>
                  <a:lnTo>
                    <a:pt x="43159" y="48894"/>
                  </a:lnTo>
                  <a:lnTo>
                    <a:pt x="43340" y="49920"/>
                  </a:lnTo>
                  <a:lnTo>
                    <a:pt x="43461" y="51006"/>
                  </a:lnTo>
                  <a:lnTo>
                    <a:pt x="43521" y="52153"/>
                  </a:lnTo>
                  <a:lnTo>
                    <a:pt x="43521" y="52153"/>
                  </a:lnTo>
                  <a:lnTo>
                    <a:pt x="43461" y="52938"/>
                  </a:lnTo>
                  <a:lnTo>
                    <a:pt x="43400" y="53722"/>
                  </a:lnTo>
                  <a:lnTo>
                    <a:pt x="43280" y="54567"/>
                  </a:lnTo>
                  <a:lnTo>
                    <a:pt x="43099" y="55352"/>
                  </a:lnTo>
                  <a:lnTo>
                    <a:pt x="42917" y="56137"/>
                  </a:lnTo>
                  <a:lnTo>
                    <a:pt x="42616" y="56922"/>
                  </a:lnTo>
                  <a:lnTo>
                    <a:pt x="42314" y="57646"/>
                  </a:lnTo>
                  <a:lnTo>
                    <a:pt x="41952" y="58431"/>
                  </a:lnTo>
                  <a:lnTo>
                    <a:pt x="41529" y="59155"/>
                  </a:lnTo>
                  <a:lnTo>
                    <a:pt x="41107" y="59940"/>
                  </a:lnTo>
                  <a:lnTo>
                    <a:pt x="40624" y="60664"/>
                  </a:lnTo>
                  <a:lnTo>
                    <a:pt x="40081" y="61328"/>
                  </a:lnTo>
                  <a:lnTo>
                    <a:pt x="39477" y="62052"/>
                  </a:lnTo>
                  <a:lnTo>
                    <a:pt x="38813" y="62656"/>
                  </a:lnTo>
                  <a:lnTo>
                    <a:pt x="38149" y="63320"/>
                  </a:lnTo>
                  <a:lnTo>
                    <a:pt x="37425" y="63923"/>
                  </a:lnTo>
                  <a:lnTo>
                    <a:pt x="36640" y="64527"/>
                  </a:lnTo>
                  <a:lnTo>
                    <a:pt x="35795" y="65131"/>
                  </a:lnTo>
                  <a:lnTo>
                    <a:pt x="34950" y="65614"/>
                  </a:lnTo>
                  <a:lnTo>
                    <a:pt x="34044" y="66157"/>
                  </a:lnTo>
                  <a:lnTo>
                    <a:pt x="33079" y="66640"/>
                  </a:lnTo>
                  <a:lnTo>
                    <a:pt x="32052" y="67062"/>
                  </a:lnTo>
                  <a:lnTo>
                    <a:pt x="31026" y="67485"/>
                  </a:lnTo>
                  <a:lnTo>
                    <a:pt x="29940" y="67847"/>
                  </a:lnTo>
                  <a:lnTo>
                    <a:pt x="28793" y="68209"/>
                  </a:lnTo>
                  <a:lnTo>
                    <a:pt x="27586" y="68451"/>
                  </a:lnTo>
                  <a:lnTo>
                    <a:pt x="26379" y="68752"/>
                  </a:lnTo>
                  <a:lnTo>
                    <a:pt x="25111" y="68933"/>
                  </a:lnTo>
                  <a:lnTo>
                    <a:pt x="23783" y="69115"/>
                  </a:lnTo>
                  <a:lnTo>
                    <a:pt x="22395" y="69235"/>
                  </a:lnTo>
                  <a:lnTo>
                    <a:pt x="21006" y="69296"/>
                  </a:lnTo>
                  <a:lnTo>
                    <a:pt x="19558" y="69356"/>
                  </a:lnTo>
                  <a:lnTo>
                    <a:pt x="19558" y="69356"/>
                  </a:lnTo>
                  <a:lnTo>
                    <a:pt x="18350" y="69296"/>
                  </a:lnTo>
                  <a:lnTo>
                    <a:pt x="17204" y="69235"/>
                  </a:lnTo>
                  <a:lnTo>
                    <a:pt x="16057" y="69175"/>
                  </a:lnTo>
                  <a:lnTo>
                    <a:pt x="14970" y="69054"/>
                  </a:lnTo>
                  <a:lnTo>
                    <a:pt x="13884" y="68873"/>
                  </a:lnTo>
                  <a:lnTo>
                    <a:pt x="12858" y="68692"/>
                  </a:lnTo>
                  <a:lnTo>
                    <a:pt x="11892" y="68511"/>
                  </a:lnTo>
                  <a:lnTo>
                    <a:pt x="10926" y="68269"/>
                  </a:lnTo>
                  <a:lnTo>
                    <a:pt x="10021" y="67968"/>
                  </a:lnTo>
                  <a:lnTo>
                    <a:pt x="9176" y="67666"/>
                  </a:lnTo>
                  <a:lnTo>
                    <a:pt x="8391" y="67364"/>
                  </a:lnTo>
                  <a:lnTo>
                    <a:pt x="7606" y="67002"/>
                  </a:lnTo>
                  <a:lnTo>
                    <a:pt x="6821" y="66640"/>
                  </a:lnTo>
                  <a:lnTo>
                    <a:pt x="6158" y="66217"/>
                  </a:lnTo>
                  <a:lnTo>
                    <a:pt x="5494" y="65795"/>
                  </a:lnTo>
                  <a:lnTo>
                    <a:pt x="4830" y="65372"/>
                  </a:lnTo>
                  <a:lnTo>
                    <a:pt x="4286" y="64889"/>
                  </a:lnTo>
                  <a:lnTo>
                    <a:pt x="3683" y="64406"/>
                  </a:lnTo>
                  <a:lnTo>
                    <a:pt x="3200" y="63923"/>
                  </a:lnTo>
                  <a:lnTo>
                    <a:pt x="2717" y="63380"/>
                  </a:lnTo>
                  <a:lnTo>
                    <a:pt x="2294" y="62897"/>
                  </a:lnTo>
                  <a:lnTo>
                    <a:pt x="1872" y="62354"/>
                  </a:lnTo>
                  <a:lnTo>
                    <a:pt x="1510" y="61750"/>
                  </a:lnTo>
                  <a:lnTo>
                    <a:pt x="1208" y="61207"/>
                  </a:lnTo>
                  <a:lnTo>
                    <a:pt x="906" y="60604"/>
                  </a:lnTo>
                  <a:lnTo>
                    <a:pt x="665" y="60000"/>
                  </a:lnTo>
                  <a:lnTo>
                    <a:pt x="484" y="59396"/>
                  </a:lnTo>
                  <a:lnTo>
                    <a:pt x="302" y="58793"/>
                  </a:lnTo>
                  <a:lnTo>
                    <a:pt x="182" y="58189"/>
                  </a:lnTo>
                  <a:lnTo>
                    <a:pt x="61" y="57586"/>
                  </a:lnTo>
                  <a:lnTo>
                    <a:pt x="61" y="56982"/>
                  </a:lnTo>
                  <a:lnTo>
                    <a:pt x="1" y="56318"/>
                  </a:lnTo>
                  <a:lnTo>
                    <a:pt x="1" y="56318"/>
                  </a:lnTo>
                  <a:lnTo>
                    <a:pt x="61" y="55714"/>
                  </a:lnTo>
                  <a:lnTo>
                    <a:pt x="121" y="55050"/>
                  </a:lnTo>
                  <a:lnTo>
                    <a:pt x="182" y="54326"/>
                  </a:lnTo>
                  <a:lnTo>
                    <a:pt x="363" y="53662"/>
                  </a:lnTo>
                  <a:lnTo>
                    <a:pt x="544" y="52938"/>
                  </a:lnTo>
                  <a:lnTo>
                    <a:pt x="785" y="52213"/>
                  </a:lnTo>
                  <a:lnTo>
                    <a:pt x="1148" y="51489"/>
                  </a:lnTo>
                  <a:lnTo>
                    <a:pt x="1510" y="50765"/>
                  </a:lnTo>
                  <a:lnTo>
                    <a:pt x="1932" y="49980"/>
                  </a:lnTo>
                  <a:lnTo>
                    <a:pt x="2415" y="49256"/>
                  </a:lnTo>
                  <a:lnTo>
                    <a:pt x="3019" y="48531"/>
                  </a:lnTo>
                  <a:lnTo>
                    <a:pt x="3683" y="47867"/>
                  </a:lnTo>
                  <a:lnTo>
                    <a:pt x="4407" y="47143"/>
                  </a:lnTo>
                  <a:lnTo>
                    <a:pt x="5192" y="46479"/>
                  </a:lnTo>
                  <a:lnTo>
                    <a:pt x="6037" y="45815"/>
                  </a:lnTo>
                  <a:lnTo>
                    <a:pt x="7003" y="45211"/>
                  </a:lnTo>
                  <a:lnTo>
                    <a:pt x="7003" y="45211"/>
                  </a:lnTo>
                  <a:lnTo>
                    <a:pt x="8089" y="44608"/>
                  </a:lnTo>
                  <a:lnTo>
                    <a:pt x="9236" y="44065"/>
                  </a:lnTo>
                  <a:lnTo>
                    <a:pt x="10383" y="43582"/>
                  </a:lnTo>
                  <a:lnTo>
                    <a:pt x="11530" y="43159"/>
                  </a:lnTo>
                  <a:lnTo>
                    <a:pt x="12737" y="42797"/>
                  </a:lnTo>
                  <a:lnTo>
                    <a:pt x="13944" y="42435"/>
                  </a:lnTo>
                  <a:lnTo>
                    <a:pt x="15091" y="42193"/>
                  </a:lnTo>
                  <a:lnTo>
                    <a:pt x="16298" y="41952"/>
                  </a:lnTo>
                  <a:lnTo>
                    <a:pt x="18592" y="41590"/>
                  </a:lnTo>
                  <a:lnTo>
                    <a:pt x="20765" y="41348"/>
                  </a:lnTo>
                  <a:lnTo>
                    <a:pt x="22696" y="41167"/>
                  </a:lnTo>
                  <a:lnTo>
                    <a:pt x="24387" y="41047"/>
                  </a:lnTo>
                  <a:lnTo>
                    <a:pt x="24387" y="41047"/>
                  </a:lnTo>
                  <a:lnTo>
                    <a:pt x="23421" y="39779"/>
                  </a:lnTo>
                  <a:lnTo>
                    <a:pt x="22998" y="39115"/>
                  </a:lnTo>
                  <a:lnTo>
                    <a:pt x="22576" y="38391"/>
                  </a:lnTo>
                  <a:lnTo>
                    <a:pt x="22214" y="37606"/>
                  </a:lnTo>
                  <a:lnTo>
                    <a:pt x="21912" y="36761"/>
                  </a:lnTo>
                  <a:lnTo>
                    <a:pt x="21731" y="35855"/>
                  </a:lnTo>
                  <a:lnTo>
                    <a:pt x="21670" y="34829"/>
                  </a:lnTo>
                  <a:lnTo>
                    <a:pt x="21670" y="34829"/>
                  </a:lnTo>
                  <a:lnTo>
                    <a:pt x="21670" y="34286"/>
                  </a:lnTo>
                  <a:lnTo>
                    <a:pt x="21731" y="33803"/>
                  </a:lnTo>
                  <a:lnTo>
                    <a:pt x="21972" y="32898"/>
                  </a:lnTo>
                  <a:lnTo>
                    <a:pt x="22214" y="32113"/>
                  </a:lnTo>
                  <a:lnTo>
                    <a:pt x="22576" y="31328"/>
                  </a:lnTo>
                  <a:lnTo>
                    <a:pt x="22576" y="31328"/>
                  </a:lnTo>
                  <a:lnTo>
                    <a:pt x="21067" y="31449"/>
                  </a:lnTo>
                  <a:lnTo>
                    <a:pt x="19678" y="31509"/>
                  </a:lnTo>
                  <a:lnTo>
                    <a:pt x="19678" y="31509"/>
                  </a:lnTo>
                  <a:lnTo>
                    <a:pt x="18773" y="31449"/>
                  </a:lnTo>
                  <a:lnTo>
                    <a:pt x="17928" y="31389"/>
                  </a:lnTo>
                  <a:lnTo>
                    <a:pt x="17083" y="31328"/>
                  </a:lnTo>
                  <a:lnTo>
                    <a:pt x="16238" y="31147"/>
                  </a:lnTo>
                  <a:lnTo>
                    <a:pt x="15453" y="30966"/>
                  </a:lnTo>
                  <a:lnTo>
                    <a:pt x="14668" y="30785"/>
                  </a:lnTo>
                  <a:lnTo>
                    <a:pt x="13944" y="30544"/>
                  </a:lnTo>
                  <a:lnTo>
                    <a:pt x="13220" y="30242"/>
                  </a:lnTo>
                  <a:lnTo>
                    <a:pt x="12556" y="29940"/>
                  </a:lnTo>
                  <a:lnTo>
                    <a:pt x="11892" y="29578"/>
                  </a:lnTo>
                  <a:lnTo>
                    <a:pt x="11228" y="29216"/>
                  </a:lnTo>
                  <a:lnTo>
                    <a:pt x="10624" y="28854"/>
                  </a:lnTo>
                  <a:lnTo>
                    <a:pt x="10081" y="28431"/>
                  </a:lnTo>
                  <a:lnTo>
                    <a:pt x="9538" y="27948"/>
                  </a:lnTo>
                  <a:lnTo>
                    <a:pt x="8512" y="26982"/>
                  </a:lnTo>
                  <a:lnTo>
                    <a:pt x="7606" y="25956"/>
                  </a:lnTo>
                  <a:lnTo>
                    <a:pt x="6821" y="24870"/>
                  </a:lnTo>
                  <a:lnTo>
                    <a:pt x="6097" y="23663"/>
                  </a:lnTo>
                  <a:lnTo>
                    <a:pt x="5554" y="22455"/>
                  </a:lnTo>
                  <a:lnTo>
                    <a:pt x="5131" y="21127"/>
                  </a:lnTo>
                  <a:lnTo>
                    <a:pt x="4830" y="19860"/>
                  </a:lnTo>
                  <a:lnTo>
                    <a:pt x="4648" y="18532"/>
                  </a:lnTo>
                  <a:lnTo>
                    <a:pt x="4588" y="17204"/>
                  </a:lnTo>
                  <a:lnTo>
                    <a:pt x="4588" y="17204"/>
                  </a:lnTo>
                  <a:lnTo>
                    <a:pt x="4588" y="16419"/>
                  </a:lnTo>
                  <a:lnTo>
                    <a:pt x="4648" y="15634"/>
                  </a:lnTo>
                  <a:lnTo>
                    <a:pt x="4769" y="14789"/>
                  </a:lnTo>
                  <a:lnTo>
                    <a:pt x="4950" y="14005"/>
                  </a:lnTo>
                  <a:lnTo>
                    <a:pt x="5131" y="13220"/>
                  </a:lnTo>
                  <a:lnTo>
                    <a:pt x="5373" y="12375"/>
                  </a:lnTo>
                  <a:lnTo>
                    <a:pt x="5675" y="11590"/>
                  </a:lnTo>
                  <a:lnTo>
                    <a:pt x="5976" y="10806"/>
                  </a:lnTo>
                  <a:lnTo>
                    <a:pt x="6399" y="10021"/>
                  </a:lnTo>
                  <a:lnTo>
                    <a:pt x="6821" y="9236"/>
                  </a:lnTo>
                  <a:lnTo>
                    <a:pt x="7304" y="8512"/>
                  </a:lnTo>
                  <a:lnTo>
                    <a:pt x="7848" y="7727"/>
                  </a:lnTo>
                  <a:lnTo>
                    <a:pt x="8391" y="7003"/>
                  </a:lnTo>
                  <a:lnTo>
                    <a:pt x="8994" y="6339"/>
                  </a:lnTo>
                  <a:lnTo>
                    <a:pt x="9658" y="5675"/>
                  </a:lnTo>
                  <a:lnTo>
                    <a:pt x="10383" y="5011"/>
                  </a:lnTo>
                  <a:lnTo>
                    <a:pt x="10383" y="5011"/>
                  </a:lnTo>
                  <a:lnTo>
                    <a:pt x="11349" y="4226"/>
                  </a:lnTo>
                  <a:lnTo>
                    <a:pt x="12375" y="3562"/>
                  </a:lnTo>
                  <a:lnTo>
                    <a:pt x="13401" y="2959"/>
                  </a:lnTo>
                  <a:lnTo>
                    <a:pt x="14427" y="2415"/>
                  </a:lnTo>
                  <a:lnTo>
                    <a:pt x="15453" y="1932"/>
                  </a:lnTo>
                  <a:lnTo>
                    <a:pt x="16540" y="1570"/>
                  </a:lnTo>
                  <a:lnTo>
                    <a:pt x="17566" y="1208"/>
                  </a:lnTo>
                  <a:lnTo>
                    <a:pt x="18652" y="906"/>
                  </a:lnTo>
                  <a:lnTo>
                    <a:pt x="19678" y="665"/>
                  </a:lnTo>
                  <a:lnTo>
                    <a:pt x="20705" y="484"/>
                  </a:lnTo>
                  <a:lnTo>
                    <a:pt x="21731" y="303"/>
                  </a:lnTo>
                  <a:lnTo>
                    <a:pt x="22757" y="182"/>
                  </a:lnTo>
                  <a:lnTo>
                    <a:pt x="24749" y="61"/>
                  </a:lnTo>
                  <a:lnTo>
                    <a:pt x="26680" y="1"/>
                  </a:lnTo>
                  <a:lnTo>
                    <a:pt x="45392" y="1"/>
                  </a:lnTo>
                  <a:lnTo>
                    <a:pt x="39598" y="3260"/>
                  </a:lnTo>
                  <a:lnTo>
                    <a:pt x="33924" y="3260"/>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3281826" y="2253125"/>
              <a:ext cx="1131800" cy="1088025"/>
            </a:xfrm>
            <a:custGeom>
              <a:avLst/>
              <a:gdLst/>
              <a:ahLst/>
              <a:cxnLst/>
              <a:rect l="0" t="0" r="0" b="0"/>
              <a:pathLst>
                <a:path w="45272" h="43521" extrusionOk="0">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3502146" y="2322525"/>
              <a:ext cx="686625" cy="949225"/>
            </a:xfrm>
            <a:custGeom>
              <a:avLst/>
              <a:gdLst/>
              <a:ahLst/>
              <a:cxnLst/>
              <a:rect l="0" t="0" r="0" b="0"/>
              <a:pathLst>
                <a:path w="27465" h="37969" fill="none" extrusionOk="0">
                  <a:moveTo>
                    <a:pt x="24688" y="33381"/>
                  </a:moveTo>
                  <a:lnTo>
                    <a:pt x="24688" y="33381"/>
                  </a:lnTo>
                  <a:lnTo>
                    <a:pt x="25111" y="32777"/>
                  </a:lnTo>
                  <a:lnTo>
                    <a:pt x="25473" y="32234"/>
                  </a:lnTo>
                  <a:lnTo>
                    <a:pt x="25775" y="31630"/>
                  </a:lnTo>
                  <a:lnTo>
                    <a:pt x="26076" y="31027"/>
                  </a:lnTo>
                  <a:lnTo>
                    <a:pt x="26559" y="29819"/>
                  </a:lnTo>
                  <a:lnTo>
                    <a:pt x="26921" y="28552"/>
                  </a:lnTo>
                  <a:lnTo>
                    <a:pt x="27163" y="27284"/>
                  </a:lnTo>
                  <a:lnTo>
                    <a:pt x="27344" y="25956"/>
                  </a:lnTo>
                  <a:lnTo>
                    <a:pt x="27404" y="24628"/>
                  </a:lnTo>
                  <a:lnTo>
                    <a:pt x="27465" y="23300"/>
                  </a:lnTo>
                  <a:lnTo>
                    <a:pt x="27465" y="23300"/>
                  </a:lnTo>
                  <a:lnTo>
                    <a:pt x="27404" y="21671"/>
                  </a:lnTo>
                  <a:lnTo>
                    <a:pt x="27284" y="19981"/>
                  </a:lnTo>
                  <a:lnTo>
                    <a:pt x="27042" y="18170"/>
                  </a:lnTo>
                  <a:lnTo>
                    <a:pt x="26680" y="16298"/>
                  </a:lnTo>
                  <a:lnTo>
                    <a:pt x="26197" y="14367"/>
                  </a:lnTo>
                  <a:lnTo>
                    <a:pt x="25654" y="12375"/>
                  </a:lnTo>
                  <a:lnTo>
                    <a:pt x="24930" y="10504"/>
                  </a:lnTo>
                  <a:lnTo>
                    <a:pt x="24567" y="9538"/>
                  </a:lnTo>
                  <a:lnTo>
                    <a:pt x="24145" y="8633"/>
                  </a:lnTo>
                  <a:lnTo>
                    <a:pt x="23662" y="7788"/>
                  </a:lnTo>
                  <a:lnTo>
                    <a:pt x="23179" y="6882"/>
                  </a:lnTo>
                  <a:lnTo>
                    <a:pt x="22636" y="6097"/>
                  </a:lnTo>
                  <a:lnTo>
                    <a:pt x="22093" y="5252"/>
                  </a:lnTo>
                  <a:lnTo>
                    <a:pt x="21489" y="4528"/>
                  </a:lnTo>
                  <a:lnTo>
                    <a:pt x="20885" y="3804"/>
                  </a:lnTo>
                  <a:lnTo>
                    <a:pt x="20161" y="3140"/>
                  </a:lnTo>
                  <a:lnTo>
                    <a:pt x="19497" y="2536"/>
                  </a:lnTo>
                  <a:lnTo>
                    <a:pt x="18712" y="1993"/>
                  </a:lnTo>
                  <a:lnTo>
                    <a:pt x="17928" y="1510"/>
                  </a:lnTo>
                  <a:lnTo>
                    <a:pt x="17143" y="1027"/>
                  </a:lnTo>
                  <a:lnTo>
                    <a:pt x="16237" y="665"/>
                  </a:lnTo>
                  <a:lnTo>
                    <a:pt x="15332" y="423"/>
                  </a:lnTo>
                  <a:lnTo>
                    <a:pt x="14366" y="182"/>
                  </a:lnTo>
                  <a:lnTo>
                    <a:pt x="13401" y="61"/>
                  </a:lnTo>
                  <a:lnTo>
                    <a:pt x="12374" y="1"/>
                  </a:lnTo>
                  <a:lnTo>
                    <a:pt x="12374" y="1"/>
                  </a:lnTo>
                  <a:lnTo>
                    <a:pt x="11228" y="61"/>
                  </a:lnTo>
                  <a:lnTo>
                    <a:pt x="10141" y="242"/>
                  </a:lnTo>
                  <a:lnTo>
                    <a:pt x="9055" y="484"/>
                  </a:lnTo>
                  <a:lnTo>
                    <a:pt x="7968" y="846"/>
                  </a:lnTo>
                  <a:lnTo>
                    <a:pt x="6942" y="1269"/>
                  </a:lnTo>
                  <a:lnTo>
                    <a:pt x="5976" y="1812"/>
                  </a:lnTo>
                  <a:lnTo>
                    <a:pt x="5071" y="2415"/>
                  </a:lnTo>
                  <a:lnTo>
                    <a:pt x="4226" y="3140"/>
                  </a:lnTo>
                  <a:lnTo>
                    <a:pt x="4226" y="3140"/>
                  </a:lnTo>
                  <a:lnTo>
                    <a:pt x="3562" y="3743"/>
                  </a:lnTo>
                  <a:lnTo>
                    <a:pt x="3018" y="4347"/>
                  </a:lnTo>
                  <a:lnTo>
                    <a:pt x="2475" y="5011"/>
                  </a:lnTo>
                  <a:lnTo>
                    <a:pt x="2053" y="5615"/>
                  </a:lnTo>
                  <a:lnTo>
                    <a:pt x="1630" y="6279"/>
                  </a:lnTo>
                  <a:lnTo>
                    <a:pt x="1328" y="7003"/>
                  </a:lnTo>
                  <a:lnTo>
                    <a:pt x="1026" y="7667"/>
                  </a:lnTo>
                  <a:lnTo>
                    <a:pt x="785" y="8391"/>
                  </a:lnTo>
                  <a:lnTo>
                    <a:pt x="544" y="9115"/>
                  </a:lnTo>
                  <a:lnTo>
                    <a:pt x="423" y="9840"/>
                  </a:lnTo>
                  <a:lnTo>
                    <a:pt x="181" y="11289"/>
                  </a:lnTo>
                  <a:lnTo>
                    <a:pt x="61" y="12737"/>
                  </a:lnTo>
                  <a:lnTo>
                    <a:pt x="0" y="14186"/>
                  </a:lnTo>
                  <a:lnTo>
                    <a:pt x="0" y="14186"/>
                  </a:lnTo>
                  <a:lnTo>
                    <a:pt x="61" y="15936"/>
                  </a:lnTo>
                  <a:lnTo>
                    <a:pt x="242" y="17808"/>
                  </a:lnTo>
                  <a:lnTo>
                    <a:pt x="483" y="19739"/>
                  </a:lnTo>
                  <a:lnTo>
                    <a:pt x="906" y="21731"/>
                  </a:lnTo>
                  <a:lnTo>
                    <a:pt x="1389" y="23723"/>
                  </a:lnTo>
                  <a:lnTo>
                    <a:pt x="1992" y="25654"/>
                  </a:lnTo>
                  <a:lnTo>
                    <a:pt x="2717" y="27586"/>
                  </a:lnTo>
                  <a:lnTo>
                    <a:pt x="3139" y="28552"/>
                  </a:lnTo>
                  <a:lnTo>
                    <a:pt x="3622" y="29457"/>
                  </a:lnTo>
                  <a:lnTo>
                    <a:pt x="4105" y="30363"/>
                  </a:lnTo>
                  <a:lnTo>
                    <a:pt x="4588" y="31208"/>
                  </a:lnTo>
                  <a:lnTo>
                    <a:pt x="5131" y="32053"/>
                  </a:lnTo>
                  <a:lnTo>
                    <a:pt x="5735" y="32837"/>
                  </a:lnTo>
                  <a:lnTo>
                    <a:pt x="6338" y="33562"/>
                  </a:lnTo>
                  <a:lnTo>
                    <a:pt x="7002" y="34286"/>
                  </a:lnTo>
                  <a:lnTo>
                    <a:pt x="7666" y="34950"/>
                  </a:lnTo>
                  <a:lnTo>
                    <a:pt x="8391" y="35554"/>
                  </a:lnTo>
                  <a:lnTo>
                    <a:pt x="9175" y="36097"/>
                  </a:lnTo>
                  <a:lnTo>
                    <a:pt x="9960" y="36580"/>
                  </a:lnTo>
                  <a:lnTo>
                    <a:pt x="10805" y="37002"/>
                  </a:lnTo>
                  <a:lnTo>
                    <a:pt x="11650" y="37365"/>
                  </a:lnTo>
                  <a:lnTo>
                    <a:pt x="12555" y="37606"/>
                  </a:lnTo>
                  <a:lnTo>
                    <a:pt x="13461" y="37847"/>
                  </a:lnTo>
                  <a:lnTo>
                    <a:pt x="14427" y="37968"/>
                  </a:lnTo>
                  <a:lnTo>
                    <a:pt x="15453" y="37968"/>
                  </a:lnTo>
                  <a:lnTo>
                    <a:pt x="15453" y="37968"/>
                  </a:lnTo>
                  <a:lnTo>
                    <a:pt x="16117" y="37968"/>
                  </a:lnTo>
                  <a:lnTo>
                    <a:pt x="16781" y="37908"/>
                  </a:lnTo>
                  <a:lnTo>
                    <a:pt x="17445" y="37787"/>
                  </a:lnTo>
                  <a:lnTo>
                    <a:pt x="18109" y="37666"/>
                  </a:lnTo>
                  <a:lnTo>
                    <a:pt x="18773" y="37485"/>
                  </a:lnTo>
                  <a:lnTo>
                    <a:pt x="19376" y="37304"/>
                  </a:lnTo>
                  <a:lnTo>
                    <a:pt x="20040" y="37063"/>
                  </a:lnTo>
                  <a:lnTo>
                    <a:pt x="20644" y="36761"/>
                  </a:lnTo>
                  <a:lnTo>
                    <a:pt x="21247" y="36459"/>
                  </a:lnTo>
                  <a:lnTo>
                    <a:pt x="21791" y="36097"/>
                  </a:lnTo>
                  <a:lnTo>
                    <a:pt x="22334" y="35735"/>
                  </a:lnTo>
                  <a:lnTo>
                    <a:pt x="22877" y="35312"/>
                  </a:lnTo>
                  <a:lnTo>
                    <a:pt x="23420" y="34890"/>
                  </a:lnTo>
                  <a:lnTo>
                    <a:pt x="23843" y="34407"/>
                  </a:lnTo>
                  <a:lnTo>
                    <a:pt x="24326" y="33864"/>
                  </a:lnTo>
                  <a:lnTo>
                    <a:pt x="24688" y="33381"/>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3281826" y="2253125"/>
              <a:ext cx="1131800" cy="1088025"/>
            </a:xfrm>
            <a:custGeom>
              <a:avLst/>
              <a:gdLst/>
              <a:ahLst/>
              <a:cxnLst/>
              <a:rect l="0" t="0" r="0" b="0"/>
              <a:pathLst>
                <a:path w="45272" h="43521" fill="none" extrusionOk="0">
                  <a:moveTo>
                    <a:pt x="22153" y="43521"/>
                  </a:moveTo>
                  <a:lnTo>
                    <a:pt x="22153" y="43521"/>
                  </a:lnTo>
                  <a:lnTo>
                    <a:pt x="20825" y="43460"/>
                  </a:lnTo>
                  <a:lnTo>
                    <a:pt x="19558" y="43340"/>
                  </a:lnTo>
                  <a:lnTo>
                    <a:pt x="18290" y="43219"/>
                  </a:lnTo>
                  <a:lnTo>
                    <a:pt x="17083" y="42978"/>
                  </a:lnTo>
                  <a:lnTo>
                    <a:pt x="15936" y="42736"/>
                  </a:lnTo>
                  <a:lnTo>
                    <a:pt x="14789" y="42374"/>
                  </a:lnTo>
                  <a:lnTo>
                    <a:pt x="13703" y="42012"/>
                  </a:lnTo>
                  <a:lnTo>
                    <a:pt x="12616" y="41589"/>
                  </a:lnTo>
                  <a:lnTo>
                    <a:pt x="11590" y="41106"/>
                  </a:lnTo>
                  <a:lnTo>
                    <a:pt x="10624" y="40563"/>
                  </a:lnTo>
                  <a:lnTo>
                    <a:pt x="9719" y="40020"/>
                  </a:lnTo>
                  <a:lnTo>
                    <a:pt x="8813" y="39416"/>
                  </a:lnTo>
                  <a:lnTo>
                    <a:pt x="7968" y="38752"/>
                  </a:lnTo>
                  <a:lnTo>
                    <a:pt x="7184" y="38088"/>
                  </a:lnTo>
                  <a:lnTo>
                    <a:pt x="6399" y="37364"/>
                  </a:lnTo>
                  <a:lnTo>
                    <a:pt x="5675" y="36579"/>
                  </a:lnTo>
                  <a:lnTo>
                    <a:pt x="5011" y="35795"/>
                  </a:lnTo>
                  <a:lnTo>
                    <a:pt x="4347" y="35010"/>
                  </a:lnTo>
                  <a:lnTo>
                    <a:pt x="3743" y="34165"/>
                  </a:lnTo>
                  <a:lnTo>
                    <a:pt x="3200" y="33320"/>
                  </a:lnTo>
                  <a:lnTo>
                    <a:pt x="2717" y="32414"/>
                  </a:lnTo>
                  <a:lnTo>
                    <a:pt x="2234" y="31509"/>
                  </a:lnTo>
                  <a:lnTo>
                    <a:pt x="1811" y="30603"/>
                  </a:lnTo>
                  <a:lnTo>
                    <a:pt x="1449" y="29698"/>
                  </a:lnTo>
                  <a:lnTo>
                    <a:pt x="1087" y="28732"/>
                  </a:lnTo>
                  <a:lnTo>
                    <a:pt x="846" y="27827"/>
                  </a:lnTo>
                  <a:lnTo>
                    <a:pt x="604" y="26861"/>
                  </a:lnTo>
                  <a:lnTo>
                    <a:pt x="363" y="25895"/>
                  </a:lnTo>
                  <a:lnTo>
                    <a:pt x="242" y="24930"/>
                  </a:lnTo>
                  <a:lnTo>
                    <a:pt x="121" y="23964"/>
                  </a:lnTo>
                  <a:lnTo>
                    <a:pt x="61" y="22998"/>
                  </a:lnTo>
                  <a:lnTo>
                    <a:pt x="1" y="22032"/>
                  </a:lnTo>
                  <a:lnTo>
                    <a:pt x="1" y="22032"/>
                  </a:lnTo>
                  <a:lnTo>
                    <a:pt x="61" y="20946"/>
                  </a:lnTo>
                  <a:lnTo>
                    <a:pt x="121" y="19859"/>
                  </a:lnTo>
                  <a:lnTo>
                    <a:pt x="242" y="18773"/>
                  </a:lnTo>
                  <a:lnTo>
                    <a:pt x="483" y="17686"/>
                  </a:lnTo>
                  <a:lnTo>
                    <a:pt x="725" y="16660"/>
                  </a:lnTo>
                  <a:lnTo>
                    <a:pt x="1027" y="15574"/>
                  </a:lnTo>
                  <a:lnTo>
                    <a:pt x="1329" y="14608"/>
                  </a:lnTo>
                  <a:lnTo>
                    <a:pt x="1751" y="13582"/>
                  </a:lnTo>
                  <a:lnTo>
                    <a:pt x="2174" y="12616"/>
                  </a:lnTo>
                  <a:lnTo>
                    <a:pt x="2717" y="11650"/>
                  </a:lnTo>
                  <a:lnTo>
                    <a:pt x="3260" y="10745"/>
                  </a:lnTo>
                  <a:lnTo>
                    <a:pt x="3803" y="9839"/>
                  </a:lnTo>
                  <a:lnTo>
                    <a:pt x="4467" y="8994"/>
                  </a:lnTo>
                  <a:lnTo>
                    <a:pt x="5131" y="8149"/>
                  </a:lnTo>
                  <a:lnTo>
                    <a:pt x="5856" y="7304"/>
                  </a:lnTo>
                  <a:lnTo>
                    <a:pt x="6580" y="6580"/>
                  </a:lnTo>
                  <a:lnTo>
                    <a:pt x="7425" y="5795"/>
                  </a:lnTo>
                  <a:lnTo>
                    <a:pt x="8270" y="5131"/>
                  </a:lnTo>
                  <a:lnTo>
                    <a:pt x="9115" y="4467"/>
                  </a:lnTo>
                  <a:lnTo>
                    <a:pt x="10021" y="3803"/>
                  </a:lnTo>
                  <a:lnTo>
                    <a:pt x="10986" y="3260"/>
                  </a:lnTo>
                  <a:lnTo>
                    <a:pt x="11952" y="2717"/>
                  </a:lnTo>
                  <a:lnTo>
                    <a:pt x="12978" y="2234"/>
                  </a:lnTo>
                  <a:lnTo>
                    <a:pt x="14065" y="1751"/>
                  </a:lnTo>
                  <a:lnTo>
                    <a:pt x="15151" y="1328"/>
                  </a:lnTo>
                  <a:lnTo>
                    <a:pt x="16238" y="1026"/>
                  </a:lnTo>
                  <a:lnTo>
                    <a:pt x="17385" y="725"/>
                  </a:lnTo>
                  <a:lnTo>
                    <a:pt x="18592" y="423"/>
                  </a:lnTo>
                  <a:lnTo>
                    <a:pt x="19799" y="242"/>
                  </a:lnTo>
                  <a:lnTo>
                    <a:pt x="21006" y="121"/>
                  </a:lnTo>
                  <a:lnTo>
                    <a:pt x="22274" y="0"/>
                  </a:lnTo>
                  <a:lnTo>
                    <a:pt x="23541" y="0"/>
                  </a:lnTo>
                  <a:lnTo>
                    <a:pt x="23541" y="0"/>
                  </a:lnTo>
                  <a:lnTo>
                    <a:pt x="24809" y="0"/>
                  </a:lnTo>
                  <a:lnTo>
                    <a:pt x="26016" y="121"/>
                  </a:lnTo>
                  <a:lnTo>
                    <a:pt x="27163" y="242"/>
                  </a:lnTo>
                  <a:lnTo>
                    <a:pt x="28310" y="483"/>
                  </a:lnTo>
                  <a:lnTo>
                    <a:pt x="29396" y="725"/>
                  </a:lnTo>
                  <a:lnTo>
                    <a:pt x="30483" y="1026"/>
                  </a:lnTo>
                  <a:lnTo>
                    <a:pt x="31569" y="1389"/>
                  </a:lnTo>
                  <a:lnTo>
                    <a:pt x="32596" y="1811"/>
                  </a:lnTo>
                  <a:lnTo>
                    <a:pt x="33561" y="2234"/>
                  </a:lnTo>
                  <a:lnTo>
                    <a:pt x="34467" y="2717"/>
                  </a:lnTo>
                  <a:lnTo>
                    <a:pt x="35433" y="3260"/>
                  </a:lnTo>
                  <a:lnTo>
                    <a:pt x="36278" y="3863"/>
                  </a:lnTo>
                  <a:lnTo>
                    <a:pt x="37123" y="4467"/>
                  </a:lnTo>
                  <a:lnTo>
                    <a:pt x="37907" y="5131"/>
                  </a:lnTo>
                  <a:lnTo>
                    <a:pt x="38692" y="5855"/>
                  </a:lnTo>
                  <a:lnTo>
                    <a:pt x="39416" y="6580"/>
                  </a:lnTo>
                  <a:lnTo>
                    <a:pt x="40080" y="7364"/>
                  </a:lnTo>
                  <a:lnTo>
                    <a:pt x="40744" y="8149"/>
                  </a:lnTo>
                  <a:lnTo>
                    <a:pt x="41348" y="8934"/>
                  </a:lnTo>
                  <a:lnTo>
                    <a:pt x="41891" y="9779"/>
                  </a:lnTo>
                  <a:lnTo>
                    <a:pt x="42435" y="10684"/>
                  </a:lnTo>
                  <a:lnTo>
                    <a:pt x="42917" y="11590"/>
                  </a:lnTo>
                  <a:lnTo>
                    <a:pt x="43340" y="12495"/>
                  </a:lnTo>
                  <a:lnTo>
                    <a:pt x="43762" y="13461"/>
                  </a:lnTo>
                  <a:lnTo>
                    <a:pt x="44064" y="14366"/>
                  </a:lnTo>
                  <a:lnTo>
                    <a:pt x="44366" y="15332"/>
                  </a:lnTo>
                  <a:lnTo>
                    <a:pt x="44668" y="16358"/>
                  </a:lnTo>
                  <a:lnTo>
                    <a:pt x="44849" y="17324"/>
                  </a:lnTo>
                  <a:lnTo>
                    <a:pt x="45030" y="18350"/>
                  </a:lnTo>
                  <a:lnTo>
                    <a:pt x="45151" y="19376"/>
                  </a:lnTo>
                  <a:lnTo>
                    <a:pt x="45211" y="20402"/>
                  </a:lnTo>
                  <a:lnTo>
                    <a:pt x="45271" y="21429"/>
                  </a:lnTo>
                  <a:lnTo>
                    <a:pt x="45271" y="21429"/>
                  </a:lnTo>
                  <a:lnTo>
                    <a:pt x="45211" y="22455"/>
                  </a:lnTo>
                  <a:lnTo>
                    <a:pt x="45151" y="23420"/>
                  </a:lnTo>
                  <a:lnTo>
                    <a:pt x="45030" y="24447"/>
                  </a:lnTo>
                  <a:lnTo>
                    <a:pt x="44849" y="25473"/>
                  </a:lnTo>
                  <a:lnTo>
                    <a:pt x="44668" y="26439"/>
                  </a:lnTo>
                  <a:lnTo>
                    <a:pt x="44366" y="27465"/>
                  </a:lnTo>
                  <a:lnTo>
                    <a:pt x="44064" y="28430"/>
                  </a:lnTo>
                  <a:lnTo>
                    <a:pt x="43702" y="29396"/>
                  </a:lnTo>
                  <a:lnTo>
                    <a:pt x="43340" y="30362"/>
                  </a:lnTo>
                  <a:lnTo>
                    <a:pt x="42857" y="31267"/>
                  </a:lnTo>
                  <a:lnTo>
                    <a:pt x="42374" y="32233"/>
                  </a:lnTo>
                  <a:lnTo>
                    <a:pt x="41831" y="33139"/>
                  </a:lnTo>
                  <a:lnTo>
                    <a:pt x="41288" y="33984"/>
                  </a:lnTo>
                  <a:lnTo>
                    <a:pt x="40624" y="34829"/>
                  </a:lnTo>
                  <a:lnTo>
                    <a:pt x="39960" y="35674"/>
                  </a:lnTo>
                  <a:lnTo>
                    <a:pt x="39296" y="36459"/>
                  </a:lnTo>
                  <a:lnTo>
                    <a:pt x="38511" y="37243"/>
                  </a:lnTo>
                  <a:lnTo>
                    <a:pt x="37726" y="37968"/>
                  </a:lnTo>
                  <a:lnTo>
                    <a:pt x="36881" y="38692"/>
                  </a:lnTo>
                  <a:lnTo>
                    <a:pt x="35976" y="39356"/>
                  </a:lnTo>
                  <a:lnTo>
                    <a:pt x="35070" y="39959"/>
                  </a:lnTo>
                  <a:lnTo>
                    <a:pt x="34105" y="40503"/>
                  </a:lnTo>
                  <a:lnTo>
                    <a:pt x="33079" y="41046"/>
                  </a:lnTo>
                  <a:lnTo>
                    <a:pt x="32052" y="41529"/>
                  </a:lnTo>
                  <a:lnTo>
                    <a:pt x="30966" y="42012"/>
                  </a:lnTo>
                  <a:lnTo>
                    <a:pt x="29819" y="42374"/>
                  </a:lnTo>
                  <a:lnTo>
                    <a:pt x="28612" y="42676"/>
                  </a:lnTo>
                  <a:lnTo>
                    <a:pt x="27405" y="42978"/>
                  </a:lnTo>
                  <a:lnTo>
                    <a:pt x="26197" y="43219"/>
                  </a:lnTo>
                  <a:lnTo>
                    <a:pt x="24869" y="43340"/>
                  </a:lnTo>
                  <a:lnTo>
                    <a:pt x="23541" y="43460"/>
                  </a:lnTo>
                  <a:lnTo>
                    <a:pt x="22153" y="43521"/>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2006699" y="2253125"/>
              <a:ext cx="1131800" cy="1088025"/>
            </a:xfrm>
            <a:custGeom>
              <a:avLst/>
              <a:gdLst/>
              <a:ahLst/>
              <a:cxnLst/>
              <a:rect l="0" t="0" r="0" b="0"/>
              <a:pathLst>
                <a:path w="45272" h="43521" extrusionOk="0">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2227025" y="2322525"/>
              <a:ext cx="686625" cy="949225"/>
            </a:xfrm>
            <a:custGeom>
              <a:avLst/>
              <a:gdLst/>
              <a:ahLst/>
              <a:cxnLst/>
              <a:rect l="0" t="0" r="0" b="0"/>
              <a:pathLst>
                <a:path w="27465" h="37969" fill="none" extrusionOk="0">
                  <a:moveTo>
                    <a:pt x="24748" y="33381"/>
                  </a:moveTo>
                  <a:lnTo>
                    <a:pt x="24748" y="33381"/>
                  </a:lnTo>
                  <a:lnTo>
                    <a:pt x="25110" y="32777"/>
                  </a:lnTo>
                  <a:lnTo>
                    <a:pt x="25473" y="32234"/>
                  </a:lnTo>
                  <a:lnTo>
                    <a:pt x="25774" y="31630"/>
                  </a:lnTo>
                  <a:lnTo>
                    <a:pt x="26076" y="31027"/>
                  </a:lnTo>
                  <a:lnTo>
                    <a:pt x="26559" y="29819"/>
                  </a:lnTo>
                  <a:lnTo>
                    <a:pt x="26921" y="28552"/>
                  </a:lnTo>
                  <a:lnTo>
                    <a:pt x="27163" y="27284"/>
                  </a:lnTo>
                  <a:lnTo>
                    <a:pt x="27344" y="25956"/>
                  </a:lnTo>
                  <a:lnTo>
                    <a:pt x="27404" y="24628"/>
                  </a:lnTo>
                  <a:lnTo>
                    <a:pt x="27464" y="23300"/>
                  </a:lnTo>
                  <a:lnTo>
                    <a:pt x="27464" y="23300"/>
                  </a:lnTo>
                  <a:lnTo>
                    <a:pt x="27404" y="21671"/>
                  </a:lnTo>
                  <a:lnTo>
                    <a:pt x="27283" y="19981"/>
                  </a:lnTo>
                  <a:lnTo>
                    <a:pt x="27042" y="18170"/>
                  </a:lnTo>
                  <a:lnTo>
                    <a:pt x="26680" y="16298"/>
                  </a:lnTo>
                  <a:lnTo>
                    <a:pt x="26197" y="14367"/>
                  </a:lnTo>
                  <a:lnTo>
                    <a:pt x="25654" y="12375"/>
                  </a:lnTo>
                  <a:lnTo>
                    <a:pt x="24929" y="10504"/>
                  </a:lnTo>
                  <a:lnTo>
                    <a:pt x="24567" y="9538"/>
                  </a:lnTo>
                  <a:lnTo>
                    <a:pt x="24145" y="8633"/>
                  </a:lnTo>
                  <a:lnTo>
                    <a:pt x="23662" y="7788"/>
                  </a:lnTo>
                  <a:lnTo>
                    <a:pt x="23179" y="6882"/>
                  </a:lnTo>
                  <a:lnTo>
                    <a:pt x="22636" y="6097"/>
                  </a:lnTo>
                  <a:lnTo>
                    <a:pt x="22092" y="5252"/>
                  </a:lnTo>
                  <a:lnTo>
                    <a:pt x="21489" y="4528"/>
                  </a:lnTo>
                  <a:lnTo>
                    <a:pt x="20885" y="3804"/>
                  </a:lnTo>
                  <a:lnTo>
                    <a:pt x="20161" y="3140"/>
                  </a:lnTo>
                  <a:lnTo>
                    <a:pt x="19497" y="2536"/>
                  </a:lnTo>
                  <a:lnTo>
                    <a:pt x="18712" y="1993"/>
                  </a:lnTo>
                  <a:lnTo>
                    <a:pt x="17927" y="1510"/>
                  </a:lnTo>
                  <a:lnTo>
                    <a:pt x="17143" y="1027"/>
                  </a:lnTo>
                  <a:lnTo>
                    <a:pt x="16237" y="665"/>
                  </a:lnTo>
                  <a:lnTo>
                    <a:pt x="15332" y="423"/>
                  </a:lnTo>
                  <a:lnTo>
                    <a:pt x="14426" y="182"/>
                  </a:lnTo>
                  <a:lnTo>
                    <a:pt x="13400" y="61"/>
                  </a:lnTo>
                  <a:lnTo>
                    <a:pt x="12374" y="1"/>
                  </a:lnTo>
                  <a:lnTo>
                    <a:pt x="12374" y="1"/>
                  </a:lnTo>
                  <a:lnTo>
                    <a:pt x="11227" y="61"/>
                  </a:lnTo>
                  <a:lnTo>
                    <a:pt x="10141" y="242"/>
                  </a:lnTo>
                  <a:lnTo>
                    <a:pt x="9054" y="484"/>
                  </a:lnTo>
                  <a:lnTo>
                    <a:pt x="7968" y="846"/>
                  </a:lnTo>
                  <a:lnTo>
                    <a:pt x="6942" y="1269"/>
                  </a:lnTo>
                  <a:lnTo>
                    <a:pt x="5976" y="1812"/>
                  </a:lnTo>
                  <a:lnTo>
                    <a:pt x="5070" y="2415"/>
                  </a:lnTo>
                  <a:lnTo>
                    <a:pt x="4225" y="3140"/>
                  </a:lnTo>
                  <a:lnTo>
                    <a:pt x="4225" y="3140"/>
                  </a:lnTo>
                  <a:lnTo>
                    <a:pt x="3561" y="3743"/>
                  </a:lnTo>
                  <a:lnTo>
                    <a:pt x="3018" y="4347"/>
                  </a:lnTo>
                  <a:lnTo>
                    <a:pt x="2475" y="5011"/>
                  </a:lnTo>
                  <a:lnTo>
                    <a:pt x="2052" y="5615"/>
                  </a:lnTo>
                  <a:lnTo>
                    <a:pt x="1630" y="6279"/>
                  </a:lnTo>
                  <a:lnTo>
                    <a:pt x="1328" y="7003"/>
                  </a:lnTo>
                  <a:lnTo>
                    <a:pt x="1026" y="7667"/>
                  </a:lnTo>
                  <a:lnTo>
                    <a:pt x="785" y="8391"/>
                  </a:lnTo>
                  <a:lnTo>
                    <a:pt x="604" y="9115"/>
                  </a:lnTo>
                  <a:lnTo>
                    <a:pt x="423" y="9840"/>
                  </a:lnTo>
                  <a:lnTo>
                    <a:pt x="181" y="11289"/>
                  </a:lnTo>
                  <a:lnTo>
                    <a:pt x="60" y="12737"/>
                  </a:lnTo>
                  <a:lnTo>
                    <a:pt x="0" y="14186"/>
                  </a:lnTo>
                  <a:lnTo>
                    <a:pt x="0" y="14186"/>
                  </a:lnTo>
                  <a:lnTo>
                    <a:pt x="60" y="15936"/>
                  </a:lnTo>
                  <a:lnTo>
                    <a:pt x="242" y="17808"/>
                  </a:lnTo>
                  <a:lnTo>
                    <a:pt x="483" y="19739"/>
                  </a:lnTo>
                  <a:lnTo>
                    <a:pt x="906" y="21731"/>
                  </a:lnTo>
                  <a:lnTo>
                    <a:pt x="1388" y="23723"/>
                  </a:lnTo>
                  <a:lnTo>
                    <a:pt x="1992" y="25654"/>
                  </a:lnTo>
                  <a:lnTo>
                    <a:pt x="2777" y="27586"/>
                  </a:lnTo>
                  <a:lnTo>
                    <a:pt x="3199" y="28552"/>
                  </a:lnTo>
                  <a:lnTo>
                    <a:pt x="3622" y="29457"/>
                  </a:lnTo>
                  <a:lnTo>
                    <a:pt x="4105" y="30363"/>
                  </a:lnTo>
                  <a:lnTo>
                    <a:pt x="4588" y="31208"/>
                  </a:lnTo>
                  <a:lnTo>
                    <a:pt x="5191" y="32053"/>
                  </a:lnTo>
                  <a:lnTo>
                    <a:pt x="5734" y="32837"/>
                  </a:lnTo>
                  <a:lnTo>
                    <a:pt x="6338" y="33562"/>
                  </a:lnTo>
                  <a:lnTo>
                    <a:pt x="7002" y="34286"/>
                  </a:lnTo>
                  <a:lnTo>
                    <a:pt x="7666" y="34950"/>
                  </a:lnTo>
                  <a:lnTo>
                    <a:pt x="8390" y="35554"/>
                  </a:lnTo>
                  <a:lnTo>
                    <a:pt x="9175" y="36097"/>
                  </a:lnTo>
                  <a:lnTo>
                    <a:pt x="9960" y="36580"/>
                  </a:lnTo>
                  <a:lnTo>
                    <a:pt x="10805" y="37002"/>
                  </a:lnTo>
                  <a:lnTo>
                    <a:pt x="11650" y="37365"/>
                  </a:lnTo>
                  <a:lnTo>
                    <a:pt x="12555" y="37606"/>
                  </a:lnTo>
                  <a:lnTo>
                    <a:pt x="13461" y="37847"/>
                  </a:lnTo>
                  <a:lnTo>
                    <a:pt x="14426" y="37968"/>
                  </a:lnTo>
                  <a:lnTo>
                    <a:pt x="15453" y="37968"/>
                  </a:lnTo>
                  <a:lnTo>
                    <a:pt x="15453" y="37968"/>
                  </a:lnTo>
                  <a:lnTo>
                    <a:pt x="16117" y="37968"/>
                  </a:lnTo>
                  <a:lnTo>
                    <a:pt x="16781" y="37908"/>
                  </a:lnTo>
                  <a:lnTo>
                    <a:pt x="17444" y="37787"/>
                  </a:lnTo>
                  <a:lnTo>
                    <a:pt x="18108" y="37666"/>
                  </a:lnTo>
                  <a:lnTo>
                    <a:pt x="18772" y="37485"/>
                  </a:lnTo>
                  <a:lnTo>
                    <a:pt x="19376" y="37304"/>
                  </a:lnTo>
                  <a:lnTo>
                    <a:pt x="20040" y="37063"/>
                  </a:lnTo>
                  <a:lnTo>
                    <a:pt x="20644" y="36761"/>
                  </a:lnTo>
                  <a:lnTo>
                    <a:pt x="21247" y="36459"/>
                  </a:lnTo>
                  <a:lnTo>
                    <a:pt x="21790" y="36097"/>
                  </a:lnTo>
                  <a:lnTo>
                    <a:pt x="22394" y="35735"/>
                  </a:lnTo>
                  <a:lnTo>
                    <a:pt x="22877" y="35312"/>
                  </a:lnTo>
                  <a:lnTo>
                    <a:pt x="23420" y="34890"/>
                  </a:lnTo>
                  <a:lnTo>
                    <a:pt x="23903" y="34407"/>
                  </a:lnTo>
                  <a:lnTo>
                    <a:pt x="24326" y="33864"/>
                  </a:lnTo>
                  <a:lnTo>
                    <a:pt x="24748" y="33381"/>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2006699" y="2253125"/>
              <a:ext cx="1131800" cy="1088025"/>
            </a:xfrm>
            <a:custGeom>
              <a:avLst/>
              <a:gdLst/>
              <a:ahLst/>
              <a:cxnLst/>
              <a:rect l="0" t="0" r="0" b="0"/>
              <a:pathLst>
                <a:path w="45272" h="43521" fill="none" extrusionOk="0">
                  <a:moveTo>
                    <a:pt x="22213" y="43521"/>
                  </a:moveTo>
                  <a:lnTo>
                    <a:pt x="22213" y="43521"/>
                  </a:lnTo>
                  <a:lnTo>
                    <a:pt x="20825" y="43460"/>
                  </a:lnTo>
                  <a:lnTo>
                    <a:pt x="19557" y="43340"/>
                  </a:lnTo>
                  <a:lnTo>
                    <a:pt x="18290" y="43219"/>
                  </a:lnTo>
                  <a:lnTo>
                    <a:pt x="17083" y="42978"/>
                  </a:lnTo>
                  <a:lnTo>
                    <a:pt x="15936" y="42736"/>
                  </a:lnTo>
                  <a:lnTo>
                    <a:pt x="14789" y="42374"/>
                  </a:lnTo>
                  <a:lnTo>
                    <a:pt x="13702" y="42012"/>
                  </a:lnTo>
                  <a:lnTo>
                    <a:pt x="12616" y="41589"/>
                  </a:lnTo>
                  <a:lnTo>
                    <a:pt x="11590" y="41106"/>
                  </a:lnTo>
                  <a:lnTo>
                    <a:pt x="10624" y="40563"/>
                  </a:lnTo>
                  <a:lnTo>
                    <a:pt x="9719" y="40020"/>
                  </a:lnTo>
                  <a:lnTo>
                    <a:pt x="8813" y="39416"/>
                  </a:lnTo>
                  <a:lnTo>
                    <a:pt x="7968" y="38752"/>
                  </a:lnTo>
                  <a:lnTo>
                    <a:pt x="7183" y="38088"/>
                  </a:lnTo>
                  <a:lnTo>
                    <a:pt x="6399" y="37364"/>
                  </a:lnTo>
                  <a:lnTo>
                    <a:pt x="5674" y="36579"/>
                  </a:lnTo>
                  <a:lnTo>
                    <a:pt x="5010" y="35795"/>
                  </a:lnTo>
                  <a:lnTo>
                    <a:pt x="4346" y="35010"/>
                  </a:lnTo>
                  <a:lnTo>
                    <a:pt x="3803" y="34165"/>
                  </a:lnTo>
                  <a:lnTo>
                    <a:pt x="3199" y="33320"/>
                  </a:lnTo>
                  <a:lnTo>
                    <a:pt x="2717" y="32414"/>
                  </a:lnTo>
                  <a:lnTo>
                    <a:pt x="2234" y="31509"/>
                  </a:lnTo>
                  <a:lnTo>
                    <a:pt x="1811" y="30603"/>
                  </a:lnTo>
                  <a:lnTo>
                    <a:pt x="1449" y="29698"/>
                  </a:lnTo>
                  <a:lnTo>
                    <a:pt x="1147" y="28732"/>
                  </a:lnTo>
                  <a:lnTo>
                    <a:pt x="845" y="27827"/>
                  </a:lnTo>
                  <a:lnTo>
                    <a:pt x="604" y="26861"/>
                  </a:lnTo>
                  <a:lnTo>
                    <a:pt x="363" y="25895"/>
                  </a:lnTo>
                  <a:lnTo>
                    <a:pt x="242" y="24930"/>
                  </a:lnTo>
                  <a:lnTo>
                    <a:pt x="121" y="23964"/>
                  </a:lnTo>
                  <a:lnTo>
                    <a:pt x="61" y="22998"/>
                  </a:lnTo>
                  <a:lnTo>
                    <a:pt x="0" y="22032"/>
                  </a:lnTo>
                  <a:lnTo>
                    <a:pt x="0" y="22032"/>
                  </a:lnTo>
                  <a:lnTo>
                    <a:pt x="61" y="20946"/>
                  </a:lnTo>
                  <a:lnTo>
                    <a:pt x="121" y="19859"/>
                  </a:lnTo>
                  <a:lnTo>
                    <a:pt x="302" y="18773"/>
                  </a:lnTo>
                  <a:lnTo>
                    <a:pt x="483" y="17686"/>
                  </a:lnTo>
                  <a:lnTo>
                    <a:pt x="725" y="16660"/>
                  </a:lnTo>
                  <a:lnTo>
                    <a:pt x="1026" y="15574"/>
                  </a:lnTo>
                  <a:lnTo>
                    <a:pt x="1328" y="14608"/>
                  </a:lnTo>
                  <a:lnTo>
                    <a:pt x="1751" y="13582"/>
                  </a:lnTo>
                  <a:lnTo>
                    <a:pt x="2173" y="12616"/>
                  </a:lnTo>
                  <a:lnTo>
                    <a:pt x="2717" y="11650"/>
                  </a:lnTo>
                  <a:lnTo>
                    <a:pt x="3260" y="10745"/>
                  </a:lnTo>
                  <a:lnTo>
                    <a:pt x="3803" y="9839"/>
                  </a:lnTo>
                  <a:lnTo>
                    <a:pt x="4467" y="8994"/>
                  </a:lnTo>
                  <a:lnTo>
                    <a:pt x="5131" y="8149"/>
                  </a:lnTo>
                  <a:lnTo>
                    <a:pt x="5855" y="7304"/>
                  </a:lnTo>
                  <a:lnTo>
                    <a:pt x="6580" y="6580"/>
                  </a:lnTo>
                  <a:lnTo>
                    <a:pt x="7425" y="5795"/>
                  </a:lnTo>
                  <a:lnTo>
                    <a:pt x="8270" y="5131"/>
                  </a:lnTo>
                  <a:lnTo>
                    <a:pt x="9115" y="4467"/>
                  </a:lnTo>
                  <a:lnTo>
                    <a:pt x="10020" y="3803"/>
                  </a:lnTo>
                  <a:lnTo>
                    <a:pt x="10986" y="3260"/>
                  </a:lnTo>
                  <a:lnTo>
                    <a:pt x="11952" y="2717"/>
                  </a:lnTo>
                  <a:lnTo>
                    <a:pt x="12978" y="2234"/>
                  </a:lnTo>
                  <a:lnTo>
                    <a:pt x="14065" y="1751"/>
                  </a:lnTo>
                  <a:lnTo>
                    <a:pt x="15151" y="1328"/>
                  </a:lnTo>
                  <a:lnTo>
                    <a:pt x="16238" y="1026"/>
                  </a:lnTo>
                  <a:lnTo>
                    <a:pt x="17384" y="725"/>
                  </a:lnTo>
                  <a:lnTo>
                    <a:pt x="18592" y="423"/>
                  </a:lnTo>
                  <a:lnTo>
                    <a:pt x="19799" y="242"/>
                  </a:lnTo>
                  <a:lnTo>
                    <a:pt x="21006" y="121"/>
                  </a:lnTo>
                  <a:lnTo>
                    <a:pt x="22274" y="0"/>
                  </a:lnTo>
                  <a:lnTo>
                    <a:pt x="23541" y="0"/>
                  </a:lnTo>
                  <a:lnTo>
                    <a:pt x="23541" y="0"/>
                  </a:lnTo>
                  <a:lnTo>
                    <a:pt x="24809" y="0"/>
                  </a:lnTo>
                  <a:lnTo>
                    <a:pt x="26016" y="121"/>
                  </a:lnTo>
                  <a:lnTo>
                    <a:pt x="27163" y="242"/>
                  </a:lnTo>
                  <a:lnTo>
                    <a:pt x="28310" y="483"/>
                  </a:lnTo>
                  <a:lnTo>
                    <a:pt x="29457" y="725"/>
                  </a:lnTo>
                  <a:lnTo>
                    <a:pt x="30483" y="1026"/>
                  </a:lnTo>
                  <a:lnTo>
                    <a:pt x="31569" y="1389"/>
                  </a:lnTo>
                  <a:lnTo>
                    <a:pt x="32595" y="1811"/>
                  </a:lnTo>
                  <a:lnTo>
                    <a:pt x="33561" y="2234"/>
                  </a:lnTo>
                  <a:lnTo>
                    <a:pt x="34527" y="2717"/>
                  </a:lnTo>
                  <a:lnTo>
                    <a:pt x="35432" y="3260"/>
                  </a:lnTo>
                  <a:lnTo>
                    <a:pt x="36277" y="3863"/>
                  </a:lnTo>
                  <a:lnTo>
                    <a:pt x="37122" y="4467"/>
                  </a:lnTo>
                  <a:lnTo>
                    <a:pt x="37907" y="5131"/>
                  </a:lnTo>
                  <a:lnTo>
                    <a:pt x="38692" y="5855"/>
                  </a:lnTo>
                  <a:lnTo>
                    <a:pt x="39416" y="6580"/>
                  </a:lnTo>
                  <a:lnTo>
                    <a:pt x="40080" y="7364"/>
                  </a:lnTo>
                  <a:lnTo>
                    <a:pt x="40744" y="8149"/>
                  </a:lnTo>
                  <a:lnTo>
                    <a:pt x="41348" y="8934"/>
                  </a:lnTo>
                  <a:lnTo>
                    <a:pt x="41891" y="9779"/>
                  </a:lnTo>
                  <a:lnTo>
                    <a:pt x="42434" y="10684"/>
                  </a:lnTo>
                  <a:lnTo>
                    <a:pt x="42917" y="11590"/>
                  </a:lnTo>
                  <a:lnTo>
                    <a:pt x="43340" y="12495"/>
                  </a:lnTo>
                  <a:lnTo>
                    <a:pt x="43762" y="13461"/>
                  </a:lnTo>
                  <a:lnTo>
                    <a:pt x="44064" y="14366"/>
                  </a:lnTo>
                  <a:lnTo>
                    <a:pt x="44366" y="15332"/>
                  </a:lnTo>
                  <a:lnTo>
                    <a:pt x="44668" y="16358"/>
                  </a:lnTo>
                  <a:lnTo>
                    <a:pt x="44849" y="17324"/>
                  </a:lnTo>
                  <a:lnTo>
                    <a:pt x="45030" y="18350"/>
                  </a:lnTo>
                  <a:lnTo>
                    <a:pt x="45151" y="19376"/>
                  </a:lnTo>
                  <a:lnTo>
                    <a:pt x="45211" y="20402"/>
                  </a:lnTo>
                  <a:lnTo>
                    <a:pt x="45271" y="21429"/>
                  </a:lnTo>
                  <a:lnTo>
                    <a:pt x="45271" y="21429"/>
                  </a:lnTo>
                  <a:lnTo>
                    <a:pt x="45211" y="22455"/>
                  </a:lnTo>
                  <a:lnTo>
                    <a:pt x="45151" y="23420"/>
                  </a:lnTo>
                  <a:lnTo>
                    <a:pt x="45030" y="24447"/>
                  </a:lnTo>
                  <a:lnTo>
                    <a:pt x="44849" y="25473"/>
                  </a:lnTo>
                  <a:lnTo>
                    <a:pt x="44668" y="26439"/>
                  </a:lnTo>
                  <a:lnTo>
                    <a:pt x="44366" y="27465"/>
                  </a:lnTo>
                  <a:lnTo>
                    <a:pt x="44064" y="28430"/>
                  </a:lnTo>
                  <a:lnTo>
                    <a:pt x="43762" y="29396"/>
                  </a:lnTo>
                  <a:lnTo>
                    <a:pt x="43340" y="30362"/>
                  </a:lnTo>
                  <a:lnTo>
                    <a:pt x="42857" y="31267"/>
                  </a:lnTo>
                  <a:lnTo>
                    <a:pt x="42374" y="32233"/>
                  </a:lnTo>
                  <a:lnTo>
                    <a:pt x="41831" y="33139"/>
                  </a:lnTo>
                  <a:lnTo>
                    <a:pt x="41287" y="33984"/>
                  </a:lnTo>
                  <a:lnTo>
                    <a:pt x="40623" y="34829"/>
                  </a:lnTo>
                  <a:lnTo>
                    <a:pt x="39959" y="35674"/>
                  </a:lnTo>
                  <a:lnTo>
                    <a:pt x="39296" y="36459"/>
                  </a:lnTo>
                  <a:lnTo>
                    <a:pt x="38511" y="37243"/>
                  </a:lnTo>
                  <a:lnTo>
                    <a:pt x="37726" y="37968"/>
                  </a:lnTo>
                  <a:lnTo>
                    <a:pt x="36881" y="38692"/>
                  </a:lnTo>
                  <a:lnTo>
                    <a:pt x="35976" y="39356"/>
                  </a:lnTo>
                  <a:lnTo>
                    <a:pt x="35070" y="39959"/>
                  </a:lnTo>
                  <a:lnTo>
                    <a:pt x="34104" y="40503"/>
                  </a:lnTo>
                  <a:lnTo>
                    <a:pt x="33078" y="41046"/>
                  </a:lnTo>
                  <a:lnTo>
                    <a:pt x="32052" y="41529"/>
                  </a:lnTo>
                  <a:lnTo>
                    <a:pt x="30966" y="42012"/>
                  </a:lnTo>
                  <a:lnTo>
                    <a:pt x="29819" y="42374"/>
                  </a:lnTo>
                  <a:lnTo>
                    <a:pt x="28612" y="42676"/>
                  </a:lnTo>
                  <a:lnTo>
                    <a:pt x="27404" y="42978"/>
                  </a:lnTo>
                  <a:lnTo>
                    <a:pt x="26197" y="43219"/>
                  </a:lnTo>
                  <a:lnTo>
                    <a:pt x="24869" y="43340"/>
                  </a:lnTo>
                  <a:lnTo>
                    <a:pt x="23541" y="43460"/>
                  </a:lnTo>
                  <a:lnTo>
                    <a:pt x="22213" y="43521"/>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247172" y="1738550"/>
              <a:ext cx="1659950" cy="1681075"/>
            </a:xfrm>
            <a:custGeom>
              <a:avLst/>
              <a:gdLst/>
              <a:ahLst/>
              <a:cxnLst/>
              <a:rect l="0" t="0" r="0" b="0"/>
              <a:pathLst>
                <a:path w="66398" h="67243" extrusionOk="0">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247172" y="1738550"/>
              <a:ext cx="1659950" cy="1681075"/>
            </a:xfrm>
            <a:custGeom>
              <a:avLst/>
              <a:gdLst/>
              <a:ahLst/>
              <a:cxnLst/>
              <a:rect l="0" t="0" r="0" b="0"/>
              <a:pathLst>
                <a:path w="66398" h="67243" fill="none" extrusionOk="0">
                  <a:moveTo>
                    <a:pt x="62897" y="62655"/>
                  </a:moveTo>
                  <a:lnTo>
                    <a:pt x="49859" y="65673"/>
                  </a:lnTo>
                  <a:lnTo>
                    <a:pt x="49859" y="65673"/>
                  </a:lnTo>
                  <a:lnTo>
                    <a:pt x="45935" y="66277"/>
                  </a:lnTo>
                  <a:lnTo>
                    <a:pt x="42193" y="66760"/>
                  </a:lnTo>
                  <a:lnTo>
                    <a:pt x="40382" y="66941"/>
                  </a:lnTo>
                  <a:lnTo>
                    <a:pt x="38511" y="67061"/>
                  </a:lnTo>
                  <a:lnTo>
                    <a:pt x="36639" y="67182"/>
                  </a:lnTo>
                  <a:lnTo>
                    <a:pt x="34768" y="67243"/>
                  </a:lnTo>
                  <a:lnTo>
                    <a:pt x="34768" y="67243"/>
                  </a:lnTo>
                  <a:lnTo>
                    <a:pt x="32475" y="67182"/>
                  </a:lnTo>
                  <a:lnTo>
                    <a:pt x="30241" y="67001"/>
                  </a:lnTo>
                  <a:lnTo>
                    <a:pt x="28068" y="66760"/>
                  </a:lnTo>
                  <a:lnTo>
                    <a:pt x="26076" y="66397"/>
                  </a:lnTo>
                  <a:lnTo>
                    <a:pt x="24084" y="65915"/>
                  </a:lnTo>
                  <a:lnTo>
                    <a:pt x="22213" y="65432"/>
                  </a:lnTo>
                  <a:lnTo>
                    <a:pt x="20402" y="64768"/>
                  </a:lnTo>
                  <a:lnTo>
                    <a:pt x="18712" y="64104"/>
                  </a:lnTo>
                  <a:lnTo>
                    <a:pt x="17082" y="63319"/>
                  </a:lnTo>
                  <a:lnTo>
                    <a:pt x="15513" y="62474"/>
                  </a:lnTo>
                  <a:lnTo>
                    <a:pt x="14064" y="61569"/>
                  </a:lnTo>
                  <a:lnTo>
                    <a:pt x="12676" y="60603"/>
                  </a:lnTo>
                  <a:lnTo>
                    <a:pt x="11408" y="59577"/>
                  </a:lnTo>
                  <a:lnTo>
                    <a:pt x="10141" y="58430"/>
                  </a:lnTo>
                  <a:lnTo>
                    <a:pt x="8994" y="57343"/>
                  </a:lnTo>
                  <a:lnTo>
                    <a:pt x="7907" y="56136"/>
                  </a:lnTo>
                  <a:lnTo>
                    <a:pt x="6942" y="54929"/>
                  </a:lnTo>
                  <a:lnTo>
                    <a:pt x="5976" y="53661"/>
                  </a:lnTo>
                  <a:lnTo>
                    <a:pt x="5131" y="52333"/>
                  </a:lnTo>
                  <a:lnTo>
                    <a:pt x="4346" y="51005"/>
                  </a:lnTo>
                  <a:lnTo>
                    <a:pt x="3622" y="49617"/>
                  </a:lnTo>
                  <a:lnTo>
                    <a:pt x="2958" y="48229"/>
                  </a:lnTo>
                  <a:lnTo>
                    <a:pt x="2415" y="46840"/>
                  </a:lnTo>
                  <a:lnTo>
                    <a:pt x="1871" y="45452"/>
                  </a:lnTo>
                  <a:lnTo>
                    <a:pt x="1449" y="44003"/>
                  </a:lnTo>
                  <a:lnTo>
                    <a:pt x="1026" y="42615"/>
                  </a:lnTo>
                  <a:lnTo>
                    <a:pt x="725" y="41167"/>
                  </a:lnTo>
                  <a:lnTo>
                    <a:pt x="423" y="39718"/>
                  </a:lnTo>
                  <a:lnTo>
                    <a:pt x="242" y="38330"/>
                  </a:lnTo>
                  <a:lnTo>
                    <a:pt x="121" y="36941"/>
                  </a:lnTo>
                  <a:lnTo>
                    <a:pt x="0" y="35553"/>
                  </a:lnTo>
                  <a:lnTo>
                    <a:pt x="0" y="34165"/>
                  </a:lnTo>
                  <a:lnTo>
                    <a:pt x="0" y="34165"/>
                  </a:lnTo>
                  <a:lnTo>
                    <a:pt x="0" y="32474"/>
                  </a:lnTo>
                  <a:lnTo>
                    <a:pt x="121" y="30845"/>
                  </a:lnTo>
                  <a:lnTo>
                    <a:pt x="362" y="29215"/>
                  </a:lnTo>
                  <a:lnTo>
                    <a:pt x="604" y="27585"/>
                  </a:lnTo>
                  <a:lnTo>
                    <a:pt x="966" y="26016"/>
                  </a:lnTo>
                  <a:lnTo>
                    <a:pt x="1388" y="24446"/>
                  </a:lnTo>
                  <a:lnTo>
                    <a:pt x="1871" y="22877"/>
                  </a:lnTo>
                  <a:lnTo>
                    <a:pt x="2475" y="21368"/>
                  </a:lnTo>
                  <a:lnTo>
                    <a:pt x="3139" y="19859"/>
                  </a:lnTo>
                  <a:lnTo>
                    <a:pt x="3863" y="18410"/>
                  </a:lnTo>
                  <a:lnTo>
                    <a:pt x="4648" y="16962"/>
                  </a:lnTo>
                  <a:lnTo>
                    <a:pt x="5493" y="15573"/>
                  </a:lnTo>
                  <a:lnTo>
                    <a:pt x="6459" y="14245"/>
                  </a:lnTo>
                  <a:lnTo>
                    <a:pt x="7485" y="12917"/>
                  </a:lnTo>
                  <a:lnTo>
                    <a:pt x="8571" y="11650"/>
                  </a:lnTo>
                  <a:lnTo>
                    <a:pt x="9718" y="10443"/>
                  </a:lnTo>
                  <a:lnTo>
                    <a:pt x="10926" y="9296"/>
                  </a:lnTo>
                  <a:lnTo>
                    <a:pt x="12193" y="8149"/>
                  </a:lnTo>
                  <a:lnTo>
                    <a:pt x="13581" y="7123"/>
                  </a:lnTo>
                  <a:lnTo>
                    <a:pt x="14970" y="6157"/>
                  </a:lnTo>
                  <a:lnTo>
                    <a:pt x="16479" y="5191"/>
                  </a:lnTo>
                  <a:lnTo>
                    <a:pt x="17988" y="4346"/>
                  </a:lnTo>
                  <a:lnTo>
                    <a:pt x="19618" y="3561"/>
                  </a:lnTo>
                  <a:lnTo>
                    <a:pt x="21308" y="2837"/>
                  </a:lnTo>
                  <a:lnTo>
                    <a:pt x="23058" y="2234"/>
                  </a:lnTo>
                  <a:lnTo>
                    <a:pt x="24809" y="1630"/>
                  </a:lnTo>
                  <a:lnTo>
                    <a:pt x="26680" y="1147"/>
                  </a:lnTo>
                  <a:lnTo>
                    <a:pt x="28611" y="725"/>
                  </a:lnTo>
                  <a:lnTo>
                    <a:pt x="30603" y="423"/>
                  </a:lnTo>
                  <a:lnTo>
                    <a:pt x="32656" y="181"/>
                  </a:lnTo>
                  <a:lnTo>
                    <a:pt x="34708" y="61"/>
                  </a:lnTo>
                  <a:lnTo>
                    <a:pt x="36881" y="0"/>
                  </a:lnTo>
                  <a:lnTo>
                    <a:pt x="36881" y="0"/>
                  </a:lnTo>
                  <a:lnTo>
                    <a:pt x="38692" y="61"/>
                  </a:lnTo>
                  <a:lnTo>
                    <a:pt x="40563" y="121"/>
                  </a:lnTo>
                  <a:lnTo>
                    <a:pt x="42313" y="302"/>
                  </a:lnTo>
                  <a:lnTo>
                    <a:pt x="44124" y="543"/>
                  </a:lnTo>
                  <a:lnTo>
                    <a:pt x="45814" y="785"/>
                  </a:lnTo>
                  <a:lnTo>
                    <a:pt x="47565" y="1147"/>
                  </a:lnTo>
                  <a:lnTo>
                    <a:pt x="49195" y="1509"/>
                  </a:lnTo>
                  <a:lnTo>
                    <a:pt x="50824" y="1932"/>
                  </a:lnTo>
                  <a:lnTo>
                    <a:pt x="50824" y="1932"/>
                  </a:lnTo>
                  <a:lnTo>
                    <a:pt x="53239" y="2656"/>
                  </a:lnTo>
                  <a:lnTo>
                    <a:pt x="55351" y="3441"/>
                  </a:lnTo>
                  <a:lnTo>
                    <a:pt x="57162" y="4225"/>
                  </a:lnTo>
                  <a:lnTo>
                    <a:pt x="58671" y="4950"/>
                  </a:lnTo>
                  <a:lnTo>
                    <a:pt x="59999" y="5674"/>
                  </a:lnTo>
                  <a:lnTo>
                    <a:pt x="61146" y="6398"/>
                  </a:lnTo>
                  <a:lnTo>
                    <a:pt x="62897" y="7606"/>
                  </a:lnTo>
                  <a:lnTo>
                    <a:pt x="55351" y="14789"/>
                  </a:lnTo>
                  <a:lnTo>
                    <a:pt x="52152" y="15513"/>
                  </a:lnTo>
                  <a:lnTo>
                    <a:pt x="54386" y="11891"/>
                  </a:lnTo>
                  <a:lnTo>
                    <a:pt x="54386" y="11891"/>
                  </a:lnTo>
                  <a:lnTo>
                    <a:pt x="53118" y="10624"/>
                  </a:lnTo>
                  <a:lnTo>
                    <a:pt x="51549" y="9235"/>
                  </a:lnTo>
                  <a:lnTo>
                    <a:pt x="50643" y="8571"/>
                  </a:lnTo>
                  <a:lnTo>
                    <a:pt x="49677" y="7847"/>
                  </a:lnTo>
                  <a:lnTo>
                    <a:pt x="48651" y="7123"/>
                  </a:lnTo>
                  <a:lnTo>
                    <a:pt x="47504" y="6459"/>
                  </a:lnTo>
                  <a:lnTo>
                    <a:pt x="46297" y="5795"/>
                  </a:lnTo>
                  <a:lnTo>
                    <a:pt x="44969" y="5191"/>
                  </a:lnTo>
                  <a:lnTo>
                    <a:pt x="43521" y="4648"/>
                  </a:lnTo>
                  <a:lnTo>
                    <a:pt x="42012" y="4225"/>
                  </a:lnTo>
                  <a:lnTo>
                    <a:pt x="40382" y="3803"/>
                  </a:lnTo>
                  <a:lnTo>
                    <a:pt x="38692" y="3561"/>
                  </a:lnTo>
                  <a:lnTo>
                    <a:pt x="36821" y="3380"/>
                  </a:lnTo>
                  <a:lnTo>
                    <a:pt x="34889" y="3320"/>
                  </a:lnTo>
                  <a:lnTo>
                    <a:pt x="34889" y="3320"/>
                  </a:lnTo>
                  <a:lnTo>
                    <a:pt x="33501" y="3320"/>
                  </a:lnTo>
                  <a:lnTo>
                    <a:pt x="32233" y="3441"/>
                  </a:lnTo>
                  <a:lnTo>
                    <a:pt x="30905" y="3561"/>
                  </a:lnTo>
                  <a:lnTo>
                    <a:pt x="29638" y="3803"/>
                  </a:lnTo>
                  <a:lnTo>
                    <a:pt x="28370" y="4044"/>
                  </a:lnTo>
                  <a:lnTo>
                    <a:pt x="27163" y="4407"/>
                  </a:lnTo>
                  <a:lnTo>
                    <a:pt x="26016" y="4829"/>
                  </a:lnTo>
                  <a:lnTo>
                    <a:pt x="24809" y="5252"/>
                  </a:lnTo>
                  <a:lnTo>
                    <a:pt x="23722" y="5734"/>
                  </a:lnTo>
                  <a:lnTo>
                    <a:pt x="22636" y="6338"/>
                  </a:lnTo>
                  <a:lnTo>
                    <a:pt x="21549" y="6942"/>
                  </a:lnTo>
                  <a:lnTo>
                    <a:pt x="20523" y="7606"/>
                  </a:lnTo>
                  <a:lnTo>
                    <a:pt x="19557" y="8330"/>
                  </a:lnTo>
                  <a:lnTo>
                    <a:pt x="18591" y="9115"/>
                  </a:lnTo>
                  <a:lnTo>
                    <a:pt x="17686" y="9899"/>
                  </a:lnTo>
                  <a:lnTo>
                    <a:pt x="16841" y="10744"/>
                  </a:lnTo>
                  <a:lnTo>
                    <a:pt x="15996" y="11710"/>
                  </a:lnTo>
                  <a:lnTo>
                    <a:pt x="15211" y="12616"/>
                  </a:lnTo>
                  <a:lnTo>
                    <a:pt x="14487" y="13642"/>
                  </a:lnTo>
                  <a:lnTo>
                    <a:pt x="13763" y="14668"/>
                  </a:lnTo>
                  <a:lnTo>
                    <a:pt x="13159" y="15754"/>
                  </a:lnTo>
                  <a:lnTo>
                    <a:pt x="12555" y="16901"/>
                  </a:lnTo>
                  <a:lnTo>
                    <a:pt x="12012" y="18048"/>
                  </a:lnTo>
                  <a:lnTo>
                    <a:pt x="11469" y="19255"/>
                  </a:lnTo>
                  <a:lnTo>
                    <a:pt x="11046" y="20523"/>
                  </a:lnTo>
                  <a:lnTo>
                    <a:pt x="10684" y="21791"/>
                  </a:lnTo>
                  <a:lnTo>
                    <a:pt x="10322" y="23119"/>
                  </a:lnTo>
                  <a:lnTo>
                    <a:pt x="10080" y="24507"/>
                  </a:lnTo>
                  <a:lnTo>
                    <a:pt x="9839" y="25895"/>
                  </a:lnTo>
                  <a:lnTo>
                    <a:pt x="9718" y="27283"/>
                  </a:lnTo>
                  <a:lnTo>
                    <a:pt x="9598" y="28732"/>
                  </a:lnTo>
                  <a:lnTo>
                    <a:pt x="9598" y="30241"/>
                  </a:lnTo>
                  <a:lnTo>
                    <a:pt x="9598" y="30241"/>
                  </a:lnTo>
                  <a:lnTo>
                    <a:pt x="9598" y="31811"/>
                  </a:lnTo>
                  <a:lnTo>
                    <a:pt x="9718" y="33440"/>
                  </a:lnTo>
                  <a:lnTo>
                    <a:pt x="9899" y="35010"/>
                  </a:lnTo>
                  <a:lnTo>
                    <a:pt x="10141" y="36579"/>
                  </a:lnTo>
                  <a:lnTo>
                    <a:pt x="10443" y="38148"/>
                  </a:lnTo>
                  <a:lnTo>
                    <a:pt x="10865" y="39657"/>
                  </a:lnTo>
                  <a:lnTo>
                    <a:pt x="11288" y="41167"/>
                  </a:lnTo>
                  <a:lnTo>
                    <a:pt x="11831" y="42676"/>
                  </a:lnTo>
                  <a:lnTo>
                    <a:pt x="12435" y="44124"/>
                  </a:lnTo>
                  <a:lnTo>
                    <a:pt x="13038" y="45573"/>
                  </a:lnTo>
                  <a:lnTo>
                    <a:pt x="13763" y="46961"/>
                  </a:lnTo>
                  <a:lnTo>
                    <a:pt x="14547" y="48349"/>
                  </a:lnTo>
                  <a:lnTo>
                    <a:pt x="15392" y="49617"/>
                  </a:lnTo>
                  <a:lnTo>
                    <a:pt x="16298" y="50945"/>
                  </a:lnTo>
                  <a:lnTo>
                    <a:pt x="17263" y="52152"/>
                  </a:lnTo>
                  <a:lnTo>
                    <a:pt x="18290" y="53359"/>
                  </a:lnTo>
                  <a:lnTo>
                    <a:pt x="19376" y="54446"/>
                  </a:lnTo>
                  <a:lnTo>
                    <a:pt x="20463" y="55532"/>
                  </a:lnTo>
                  <a:lnTo>
                    <a:pt x="21670" y="56559"/>
                  </a:lnTo>
                  <a:lnTo>
                    <a:pt x="22937" y="57524"/>
                  </a:lnTo>
                  <a:lnTo>
                    <a:pt x="24205" y="58430"/>
                  </a:lnTo>
                  <a:lnTo>
                    <a:pt x="25593" y="59275"/>
                  </a:lnTo>
                  <a:lnTo>
                    <a:pt x="26982" y="60060"/>
                  </a:lnTo>
                  <a:lnTo>
                    <a:pt x="28430" y="60784"/>
                  </a:lnTo>
                  <a:lnTo>
                    <a:pt x="29939" y="61388"/>
                  </a:lnTo>
                  <a:lnTo>
                    <a:pt x="31509" y="61931"/>
                  </a:lnTo>
                  <a:lnTo>
                    <a:pt x="33138" y="62414"/>
                  </a:lnTo>
                  <a:lnTo>
                    <a:pt x="34768" y="62836"/>
                  </a:lnTo>
                  <a:lnTo>
                    <a:pt x="36519" y="63138"/>
                  </a:lnTo>
                  <a:lnTo>
                    <a:pt x="38269" y="63379"/>
                  </a:lnTo>
                  <a:lnTo>
                    <a:pt x="40080" y="63500"/>
                  </a:lnTo>
                  <a:lnTo>
                    <a:pt x="41891" y="63561"/>
                  </a:lnTo>
                  <a:lnTo>
                    <a:pt x="41891" y="63561"/>
                  </a:lnTo>
                  <a:lnTo>
                    <a:pt x="43943" y="63500"/>
                  </a:lnTo>
                  <a:lnTo>
                    <a:pt x="45814" y="63379"/>
                  </a:lnTo>
                  <a:lnTo>
                    <a:pt x="47444" y="63138"/>
                  </a:lnTo>
                  <a:lnTo>
                    <a:pt x="48893" y="62836"/>
                  </a:lnTo>
                  <a:lnTo>
                    <a:pt x="50160" y="62474"/>
                  </a:lnTo>
                  <a:lnTo>
                    <a:pt x="51368" y="62112"/>
                  </a:lnTo>
                  <a:lnTo>
                    <a:pt x="53480" y="61267"/>
                  </a:lnTo>
                  <a:lnTo>
                    <a:pt x="53480" y="46599"/>
                  </a:lnTo>
                  <a:lnTo>
                    <a:pt x="39718" y="47323"/>
                  </a:lnTo>
                  <a:lnTo>
                    <a:pt x="47022" y="43400"/>
                  </a:lnTo>
                  <a:lnTo>
                    <a:pt x="66398" y="43400"/>
                  </a:lnTo>
                  <a:lnTo>
                    <a:pt x="63983" y="45633"/>
                  </a:lnTo>
                  <a:lnTo>
                    <a:pt x="63983" y="45633"/>
                  </a:lnTo>
                  <a:lnTo>
                    <a:pt x="63621" y="45995"/>
                  </a:lnTo>
                  <a:lnTo>
                    <a:pt x="63379" y="46297"/>
                  </a:lnTo>
                  <a:lnTo>
                    <a:pt x="63198" y="46659"/>
                  </a:lnTo>
                  <a:lnTo>
                    <a:pt x="63078" y="47142"/>
                  </a:lnTo>
                  <a:lnTo>
                    <a:pt x="63078" y="47142"/>
                  </a:lnTo>
                  <a:lnTo>
                    <a:pt x="62957" y="49255"/>
                  </a:lnTo>
                  <a:lnTo>
                    <a:pt x="62897" y="51488"/>
                  </a:lnTo>
                  <a:lnTo>
                    <a:pt x="62897" y="62655"/>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5530275" y="1685724"/>
              <a:ext cx="602125" cy="1614700"/>
            </a:xfrm>
            <a:custGeom>
              <a:avLst/>
              <a:gdLst/>
              <a:ahLst/>
              <a:cxnLst/>
              <a:rect l="0" t="0" r="0" b="0"/>
              <a:pathLst>
                <a:path w="24085" h="64588" extrusionOk="0">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5530275" y="1685724"/>
              <a:ext cx="602125" cy="1614700"/>
            </a:xfrm>
            <a:custGeom>
              <a:avLst/>
              <a:gdLst/>
              <a:ahLst/>
              <a:cxnLst/>
              <a:rect l="0" t="0" r="0" b="0"/>
              <a:pathLst>
                <a:path w="24085" h="64588" fill="none" extrusionOk="0">
                  <a:moveTo>
                    <a:pt x="19437" y="62112"/>
                  </a:move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755" y="5976"/>
                  </a:lnTo>
                  <a:lnTo>
                    <a:pt x="15815" y="5433"/>
                  </a:lnTo>
                  <a:lnTo>
                    <a:pt x="15815" y="5433"/>
                  </a:lnTo>
                  <a:lnTo>
                    <a:pt x="15997" y="4347"/>
                  </a:lnTo>
                  <a:lnTo>
                    <a:pt x="16238" y="3441"/>
                  </a:lnTo>
                  <a:lnTo>
                    <a:pt x="16540" y="2717"/>
                  </a:lnTo>
                  <a:lnTo>
                    <a:pt x="16962" y="2113"/>
                  </a:lnTo>
                  <a:lnTo>
                    <a:pt x="17506" y="1630"/>
                  </a:lnTo>
                  <a:lnTo>
                    <a:pt x="18170" y="1087"/>
                  </a:lnTo>
                  <a:lnTo>
                    <a:pt x="18954" y="604"/>
                  </a:lnTo>
                  <a:lnTo>
                    <a:pt x="19920" y="1"/>
                  </a:lnTo>
                  <a:lnTo>
                    <a:pt x="6882" y="1"/>
                  </a:lnTo>
                  <a:lnTo>
                    <a:pt x="1" y="3320"/>
                  </a:lnTo>
                  <a:lnTo>
                    <a:pt x="7003" y="3320"/>
                  </a:lnTo>
                  <a:lnTo>
                    <a:pt x="7003" y="3320"/>
                  </a:lnTo>
                  <a:lnTo>
                    <a:pt x="7003" y="3320"/>
                  </a:lnTo>
                  <a:lnTo>
                    <a:pt x="7003" y="56740"/>
                  </a:lnTo>
                  <a:lnTo>
                    <a:pt x="7003" y="59758"/>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4085" y="62595"/>
                  </a:lnTo>
                  <a:lnTo>
                    <a:pt x="21731" y="62354"/>
                  </a:lnTo>
                  <a:lnTo>
                    <a:pt x="19437" y="62112"/>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6148976" y="2253125"/>
              <a:ext cx="947700" cy="1091050"/>
            </a:xfrm>
            <a:custGeom>
              <a:avLst/>
              <a:gdLst/>
              <a:ahLst/>
              <a:cxnLst/>
              <a:rect l="0" t="0" r="0" b="0"/>
              <a:pathLst>
                <a:path w="37908" h="43642" extrusionOk="0">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a:off x="6343648" y="2328573"/>
              <a:ext cx="485925" cy="434625"/>
            </a:xfrm>
            <a:custGeom>
              <a:avLst/>
              <a:gdLst/>
              <a:ahLst/>
              <a:cxnLst/>
              <a:rect l="0" t="0" r="0" b="0"/>
              <a:pathLst>
                <a:path w="19437" h="17385" fill="none" extrusionOk="0">
                  <a:moveTo>
                    <a:pt x="16781" y="10262"/>
                  </a:moveTo>
                  <a:lnTo>
                    <a:pt x="16781" y="10262"/>
                  </a:lnTo>
                  <a:lnTo>
                    <a:pt x="17928" y="9779"/>
                  </a:lnTo>
                  <a:lnTo>
                    <a:pt x="18350" y="9537"/>
                  </a:lnTo>
                  <a:lnTo>
                    <a:pt x="18712" y="9236"/>
                  </a:lnTo>
                  <a:lnTo>
                    <a:pt x="19014" y="8934"/>
                  </a:lnTo>
                  <a:lnTo>
                    <a:pt x="19256" y="8632"/>
                  </a:lnTo>
                  <a:lnTo>
                    <a:pt x="19376" y="8210"/>
                  </a:lnTo>
                  <a:lnTo>
                    <a:pt x="19437" y="7787"/>
                  </a:lnTo>
                  <a:lnTo>
                    <a:pt x="19437" y="7787"/>
                  </a:lnTo>
                  <a:lnTo>
                    <a:pt x="19376" y="7123"/>
                  </a:lnTo>
                  <a:lnTo>
                    <a:pt x="19195" y="6399"/>
                  </a:lnTo>
                  <a:lnTo>
                    <a:pt x="19014" y="5735"/>
                  </a:lnTo>
                  <a:lnTo>
                    <a:pt x="18712" y="5010"/>
                  </a:lnTo>
                  <a:lnTo>
                    <a:pt x="18290" y="4346"/>
                  </a:lnTo>
                  <a:lnTo>
                    <a:pt x="17867" y="3743"/>
                  </a:lnTo>
                  <a:lnTo>
                    <a:pt x="17324" y="3079"/>
                  </a:lnTo>
                  <a:lnTo>
                    <a:pt x="16781" y="2536"/>
                  </a:lnTo>
                  <a:lnTo>
                    <a:pt x="16117" y="1992"/>
                  </a:lnTo>
                  <a:lnTo>
                    <a:pt x="15393" y="1509"/>
                  </a:lnTo>
                  <a:lnTo>
                    <a:pt x="14668" y="1087"/>
                  </a:lnTo>
                  <a:lnTo>
                    <a:pt x="13884" y="664"/>
                  </a:lnTo>
                  <a:lnTo>
                    <a:pt x="13099" y="423"/>
                  </a:lnTo>
                  <a:lnTo>
                    <a:pt x="12193" y="181"/>
                  </a:lnTo>
                  <a:lnTo>
                    <a:pt x="11348" y="61"/>
                  </a:lnTo>
                  <a:lnTo>
                    <a:pt x="10443" y="0"/>
                  </a:lnTo>
                  <a:lnTo>
                    <a:pt x="10443" y="0"/>
                  </a:lnTo>
                  <a:lnTo>
                    <a:pt x="9719" y="0"/>
                  </a:lnTo>
                  <a:lnTo>
                    <a:pt x="8934" y="121"/>
                  </a:lnTo>
                  <a:lnTo>
                    <a:pt x="8089" y="302"/>
                  </a:lnTo>
                  <a:lnTo>
                    <a:pt x="7244" y="604"/>
                  </a:lnTo>
                  <a:lnTo>
                    <a:pt x="6399" y="966"/>
                  </a:lnTo>
                  <a:lnTo>
                    <a:pt x="5554" y="1389"/>
                  </a:lnTo>
                  <a:lnTo>
                    <a:pt x="4648" y="1932"/>
                  </a:lnTo>
                  <a:lnTo>
                    <a:pt x="3864" y="2596"/>
                  </a:lnTo>
                  <a:lnTo>
                    <a:pt x="3079" y="3381"/>
                  </a:lnTo>
                  <a:lnTo>
                    <a:pt x="2355" y="4286"/>
                  </a:lnTo>
                  <a:lnTo>
                    <a:pt x="1691" y="5312"/>
                  </a:lnTo>
                  <a:lnTo>
                    <a:pt x="1389" y="5916"/>
                  </a:lnTo>
                  <a:lnTo>
                    <a:pt x="1147" y="6519"/>
                  </a:lnTo>
                  <a:lnTo>
                    <a:pt x="846" y="7123"/>
                  </a:lnTo>
                  <a:lnTo>
                    <a:pt x="664" y="7787"/>
                  </a:lnTo>
                  <a:lnTo>
                    <a:pt x="483" y="8511"/>
                  </a:lnTo>
                  <a:lnTo>
                    <a:pt x="302" y="9236"/>
                  </a:lnTo>
                  <a:lnTo>
                    <a:pt x="182" y="10020"/>
                  </a:lnTo>
                  <a:lnTo>
                    <a:pt x="61" y="10865"/>
                  </a:lnTo>
                  <a:lnTo>
                    <a:pt x="0" y="11710"/>
                  </a:lnTo>
                  <a:lnTo>
                    <a:pt x="0" y="12616"/>
                  </a:lnTo>
                  <a:lnTo>
                    <a:pt x="0" y="12616"/>
                  </a:lnTo>
                  <a:lnTo>
                    <a:pt x="0" y="13763"/>
                  </a:lnTo>
                  <a:lnTo>
                    <a:pt x="121" y="14970"/>
                  </a:lnTo>
                  <a:lnTo>
                    <a:pt x="302" y="17384"/>
                  </a:lnTo>
                  <a:lnTo>
                    <a:pt x="16781" y="10262"/>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a:off x="6148976" y="2253125"/>
              <a:ext cx="947700" cy="1091050"/>
            </a:xfrm>
            <a:custGeom>
              <a:avLst/>
              <a:gdLst/>
              <a:ahLst/>
              <a:cxnLst/>
              <a:rect l="0" t="0" r="0" b="0"/>
              <a:pathLst>
                <a:path w="37908" h="43642" fill="none" extrusionOk="0">
                  <a:moveTo>
                    <a:pt x="33079" y="40261"/>
                  </a:moveTo>
                  <a:lnTo>
                    <a:pt x="33079" y="40261"/>
                  </a:lnTo>
                  <a:lnTo>
                    <a:pt x="31570" y="41106"/>
                  </a:lnTo>
                  <a:lnTo>
                    <a:pt x="30845" y="41529"/>
                  </a:lnTo>
                  <a:lnTo>
                    <a:pt x="30121" y="41891"/>
                  </a:lnTo>
                  <a:lnTo>
                    <a:pt x="30121" y="41891"/>
                  </a:lnTo>
                  <a:lnTo>
                    <a:pt x="28974" y="42374"/>
                  </a:lnTo>
                  <a:lnTo>
                    <a:pt x="27827" y="42736"/>
                  </a:lnTo>
                  <a:lnTo>
                    <a:pt x="26741" y="43038"/>
                  </a:lnTo>
                  <a:lnTo>
                    <a:pt x="25594" y="43279"/>
                  </a:lnTo>
                  <a:lnTo>
                    <a:pt x="24508" y="43460"/>
                  </a:lnTo>
                  <a:lnTo>
                    <a:pt x="23421" y="43581"/>
                  </a:lnTo>
                  <a:lnTo>
                    <a:pt x="22335" y="43641"/>
                  </a:lnTo>
                  <a:lnTo>
                    <a:pt x="21308" y="43641"/>
                  </a:lnTo>
                  <a:lnTo>
                    <a:pt x="21308" y="43641"/>
                  </a:lnTo>
                  <a:lnTo>
                    <a:pt x="20162" y="43641"/>
                  </a:lnTo>
                  <a:lnTo>
                    <a:pt x="18834" y="43581"/>
                  </a:lnTo>
                  <a:lnTo>
                    <a:pt x="17445" y="43400"/>
                  </a:lnTo>
                  <a:lnTo>
                    <a:pt x="15936" y="43098"/>
                  </a:lnTo>
                  <a:lnTo>
                    <a:pt x="15152" y="42917"/>
                  </a:lnTo>
                  <a:lnTo>
                    <a:pt x="14307" y="42676"/>
                  </a:lnTo>
                  <a:lnTo>
                    <a:pt x="13522" y="42374"/>
                  </a:lnTo>
                  <a:lnTo>
                    <a:pt x="12677" y="42072"/>
                  </a:lnTo>
                  <a:lnTo>
                    <a:pt x="11832" y="41650"/>
                  </a:lnTo>
                  <a:lnTo>
                    <a:pt x="10987" y="41227"/>
                  </a:lnTo>
                  <a:lnTo>
                    <a:pt x="10081" y="40684"/>
                  </a:lnTo>
                  <a:lnTo>
                    <a:pt x="9236" y="40080"/>
                  </a:lnTo>
                  <a:lnTo>
                    <a:pt x="9236" y="40080"/>
                  </a:lnTo>
                  <a:lnTo>
                    <a:pt x="8089" y="39235"/>
                  </a:lnTo>
                  <a:lnTo>
                    <a:pt x="7003" y="38269"/>
                  </a:lnTo>
                  <a:lnTo>
                    <a:pt x="5977" y="37243"/>
                  </a:lnTo>
                  <a:lnTo>
                    <a:pt x="5071" y="36157"/>
                  </a:lnTo>
                  <a:lnTo>
                    <a:pt x="4226" y="35010"/>
                  </a:lnTo>
                  <a:lnTo>
                    <a:pt x="3502" y="33863"/>
                  </a:lnTo>
                  <a:lnTo>
                    <a:pt x="2778" y="32656"/>
                  </a:lnTo>
                  <a:lnTo>
                    <a:pt x="2174" y="31388"/>
                  </a:lnTo>
                  <a:lnTo>
                    <a:pt x="1691" y="30121"/>
                  </a:lnTo>
                  <a:lnTo>
                    <a:pt x="1208" y="28793"/>
                  </a:lnTo>
                  <a:lnTo>
                    <a:pt x="846" y="27525"/>
                  </a:lnTo>
                  <a:lnTo>
                    <a:pt x="544" y="26197"/>
                  </a:lnTo>
                  <a:lnTo>
                    <a:pt x="303" y="24869"/>
                  </a:lnTo>
                  <a:lnTo>
                    <a:pt x="122" y="23541"/>
                  </a:lnTo>
                  <a:lnTo>
                    <a:pt x="1" y="22274"/>
                  </a:lnTo>
                  <a:lnTo>
                    <a:pt x="1" y="20946"/>
                  </a:lnTo>
                  <a:lnTo>
                    <a:pt x="1" y="20946"/>
                  </a:lnTo>
                  <a:lnTo>
                    <a:pt x="1" y="19678"/>
                  </a:lnTo>
                  <a:lnTo>
                    <a:pt x="122" y="18411"/>
                  </a:lnTo>
                  <a:lnTo>
                    <a:pt x="303" y="17203"/>
                  </a:lnTo>
                  <a:lnTo>
                    <a:pt x="484" y="15996"/>
                  </a:lnTo>
                  <a:lnTo>
                    <a:pt x="786" y="14910"/>
                  </a:lnTo>
                  <a:lnTo>
                    <a:pt x="1087" y="13823"/>
                  </a:lnTo>
                  <a:lnTo>
                    <a:pt x="1510" y="12737"/>
                  </a:lnTo>
                  <a:lnTo>
                    <a:pt x="1932" y="11771"/>
                  </a:lnTo>
                  <a:lnTo>
                    <a:pt x="2415" y="10805"/>
                  </a:lnTo>
                  <a:lnTo>
                    <a:pt x="2898" y="9900"/>
                  </a:lnTo>
                  <a:lnTo>
                    <a:pt x="3502" y="8994"/>
                  </a:lnTo>
                  <a:lnTo>
                    <a:pt x="4105" y="8149"/>
                  </a:lnTo>
                  <a:lnTo>
                    <a:pt x="4769" y="7364"/>
                  </a:lnTo>
                  <a:lnTo>
                    <a:pt x="5433" y="6580"/>
                  </a:lnTo>
                  <a:lnTo>
                    <a:pt x="6158" y="5916"/>
                  </a:lnTo>
                  <a:lnTo>
                    <a:pt x="6882" y="5191"/>
                  </a:lnTo>
                  <a:lnTo>
                    <a:pt x="7667" y="4588"/>
                  </a:lnTo>
                  <a:lnTo>
                    <a:pt x="8451" y="3984"/>
                  </a:lnTo>
                  <a:lnTo>
                    <a:pt x="9236" y="3441"/>
                  </a:lnTo>
                  <a:lnTo>
                    <a:pt x="10081" y="2958"/>
                  </a:lnTo>
                  <a:lnTo>
                    <a:pt x="10926" y="2475"/>
                  </a:lnTo>
                  <a:lnTo>
                    <a:pt x="11771" y="2053"/>
                  </a:lnTo>
                  <a:lnTo>
                    <a:pt x="12677" y="1630"/>
                  </a:lnTo>
                  <a:lnTo>
                    <a:pt x="13582" y="1328"/>
                  </a:lnTo>
                  <a:lnTo>
                    <a:pt x="14488" y="1026"/>
                  </a:lnTo>
                  <a:lnTo>
                    <a:pt x="15393" y="725"/>
                  </a:lnTo>
                  <a:lnTo>
                    <a:pt x="16298" y="544"/>
                  </a:lnTo>
                  <a:lnTo>
                    <a:pt x="17204" y="363"/>
                  </a:lnTo>
                  <a:lnTo>
                    <a:pt x="18109" y="181"/>
                  </a:lnTo>
                  <a:lnTo>
                    <a:pt x="18954" y="121"/>
                  </a:lnTo>
                  <a:lnTo>
                    <a:pt x="19860" y="61"/>
                  </a:lnTo>
                  <a:lnTo>
                    <a:pt x="20765" y="0"/>
                  </a:lnTo>
                  <a:lnTo>
                    <a:pt x="20765" y="0"/>
                  </a:lnTo>
                  <a:lnTo>
                    <a:pt x="21972" y="61"/>
                  </a:lnTo>
                  <a:lnTo>
                    <a:pt x="23240" y="181"/>
                  </a:lnTo>
                  <a:lnTo>
                    <a:pt x="24447" y="363"/>
                  </a:lnTo>
                  <a:lnTo>
                    <a:pt x="25654" y="664"/>
                  </a:lnTo>
                  <a:lnTo>
                    <a:pt x="26801" y="966"/>
                  </a:lnTo>
                  <a:lnTo>
                    <a:pt x="27948" y="1449"/>
                  </a:lnTo>
                  <a:lnTo>
                    <a:pt x="29035" y="1932"/>
                  </a:lnTo>
                  <a:lnTo>
                    <a:pt x="30121" y="2536"/>
                  </a:lnTo>
                  <a:lnTo>
                    <a:pt x="30121" y="2536"/>
                  </a:lnTo>
                  <a:lnTo>
                    <a:pt x="30906" y="3139"/>
                  </a:lnTo>
                  <a:lnTo>
                    <a:pt x="31630" y="3682"/>
                  </a:lnTo>
                  <a:lnTo>
                    <a:pt x="32294" y="4286"/>
                  </a:lnTo>
                  <a:lnTo>
                    <a:pt x="32898" y="4950"/>
                  </a:lnTo>
                  <a:lnTo>
                    <a:pt x="33441" y="5554"/>
                  </a:lnTo>
                  <a:lnTo>
                    <a:pt x="33924" y="6157"/>
                  </a:lnTo>
                  <a:lnTo>
                    <a:pt x="34346" y="6761"/>
                  </a:lnTo>
                  <a:lnTo>
                    <a:pt x="34709" y="7364"/>
                  </a:lnTo>
                  <a:lnTo>
                    <a:pt x="35373" y="8572"/>
                  </a:lnTo>
                  <a:lnTo>
                    <a:pt x="35795" y="9658"/>
                  </a:lnTo>
                  <a:lnTo>
                    <a:pt x="36157" y="10684"/>
                  </a:lnTo>
                  <a:lnTo>
                    <a:pt x="36459" y="11529"/>
                  </a:lnTo>
                  <a:lnTo>
                    <a:pt x="15152" y="20161"/>
                  </a:lnTo>
                  <a:lnTo>
                    <a:pt x="8150" y="20704"/>
                  </a:lnTo>
                  <a:lnTo>
                    <a:pt x="8150" y="20704"/>
                  </a:lnTo>
                  <a:lnTo>
                    <a:pt x="8391" y="21730"/>
                  </a:lnTo>
                  <a:lnTo>
                    <a:pt x="8633" y="22817"/>
                  </a:lnTo>
                  <a:lnTo>
                    <a:pt x="8934" y="23783"/>
                  </a:lnTo>
                  <a:lnTo>
                    <a:pt x="9236" y="24748"/>
                  </a:lnTo>
                  <a:lnTo>
                    <a:pt x="9598" y="25714"/>
                  </a:lnTo>
                  <a:lnTo>
                    <a:pt x="9960" y="26620"/>
                  </a:lnTo>
                  <a:lnTo>
                    <a:pt x="10383" y="27525"/>
                  </a:lnTo>
                  <a:lnTo>
                    <a:pt x="10806" y="28370"/>
                  </a:lnTo>
                  <a:lnTo>
                    <a:pt x="11288" y="29215"/>
                  </a:lnTo>
                  <a:lnTo>
                    <a:pt x="11771" y="30000"/>
                  </a:lnTo>
                  <a:lnTo>
                    <a:pt x="12254" y="30785"/>
                  </a:lnTo>
                  <a:lnTo>
                    <a:pt x="12797" y="31509"/>
                  </a:lnTo>
                  <a:lnTo>
                    <a:pt x="13341" y="32233"/>
                  </a:lnTo>
                  <a:lnTo>
                    <a:pt x="13884" y="32897"/>
                  </a:lnTo>
                  <a:lnTo>
                    <a:pt x="14488" y="33501"/>
                  </a:lnTo>
                  <a:lnTo>
                    <a:pt x="15091" y="34104"/>
                  </a:lnTo>
                  <a:lnTo>
                    <a:pt x="15755" y="34708"/>
                  </a:lnTo>
                  <a:lnTo>
                    <a:pt x="16359" y="35251"/>
                  </a:lnTo>
                  <a:lnTo>
                    <a:pt x="17023" y="35734"/>
                  </a:lnTo>
                  <a:lnTo>
                    <a:pt x="17747" y="36157"/>
                  </a:lnTo>
                  <a:lnTo>
                    <a:pt x="18411" y="36640"/>
                  </a:lnTo>
                  <a:lnTo>
                    <a:pt x="19135" y="37002"/>
                  </a:lnTo>
                  <a:lnTo>
                    <a:pt x="19860" y="37364"/>
                  </a:lnTo>
                  <a:lnTo>
                    <a:pt x="20584" y="37666"/>
                  </a:lnTo>
                  <a:lnTo>
                    <a:pt x="21369" y="37968"/>
                  </a:lnTo>
                  <a:lnTo>
                    <a:pt x="22093" y="38209"/>
                  </a:lnTo>
                  <a:lnTo>
                    <a:pt x="22878" y="38450"/>
                  </a:lnTo>
                  <a:lnTo>
                    <a:pt x="23662" y="38632"/>
                  </a:lnTo>
                  <a:lnTo>
                    <a:pt x="24447" y="38752"/>
                  </a:lnTo>
                  <a:lnTo>
                    <a:pt x="25232" y="38813"/>
                  </a:lnTo>
                  <a:lnTo>
                    <a:pt x="26017" y="38873"/>
                  </a:lnTo>
                  <a:lnTo>
                    <a:pt x="26801" y="38933"/>
                  </a:lnTo>
                  <a:lnTo>
                    <a:pt x="26801" y="38933"/>
                  </a:lnTo>
                  <a:lnTo>
                    <a:pt x="27707" y="38873"/>
                  </a:lnTo>
                  <a:lnTo>
                    <a:pt x="28491" y="38813"/>
                  </a:lnTo>
                  <a:lnTo>
                    <a:pt x="30061" y="38632"/>
                  </a:lnTo>
                  <a:lnTo>
                    <a:pt x="31570" y="38330"/>
                  </a:lnTo>
                  <a:lnTo>
                    <a:pt x="32958" y="37907"/>
                  </a:lnTo>
                  <a:lnTo>
                    <a:pt x="34286" y="37424"/>
                  </a:lnTo>
                  <a:lnTo>
                    <a:pt x="35493" y="36881"/>
                  </a:lnTo>
                  <a:lnTo>
                    <a:pt x="37908" y="35734"/>
                  </a:lnTo>
                  <a:lnTo>
                    <a:pt x="33079" y="40261"/>
                  </a:lnTo>
                </a:path>
              </a:pathLst>
            </a:custGeom>
            <a:solidFill>
              <a:srgbClr val="9EA0A4"/>
            </a:solidFill>
            <a:ln>
              <a:noFill/>
            </a:ln>
          </p:spPr>
          <p:txBody>
            <a:bodyPr lIns="91425" tIns="91425" rIns="91425" bIns="91425" anchor="ctr" anchorCtr="0">
              <a:noAutofit/>
            </a:bodyPr>
            <a:lstStyle/>
            <a:p>
              <a:pPr lvl="0">
                <a:spcBef>
                  <a:spcPts val="0"/>
                </a:spcBef>
                <a:buNone/>
              </a:pPr>
              <a:endParaRPr/>
            </a:p>
          </p:txBody>
        </p:sp>
      </p:grpSp>
      <p:grpSp>
        <p:nvGrpSpPr>
          <p:cNvPr id="78" name="Shape 78"/>
          <p:cNvGrpSpPr/>
          <p:nvPr/>
        </p:nvGrpSpPr>
        <p:grpSpPr>
          <a:xfrm>
            <a:off x="459586" y="3082993"/>
            <a:ext cx="1699485" cy="556414"/>
            <a:chOff x="247172" y="1685724"/>
            <a:chExt cx="7134698" cy="2332975"/>
          </a:xfrm>
        </p:grpSpPr>
        <p:sp>
          <p:nvSpPr>
            <p:cNvPr id="79" name="Shape 79"/>
            <p:cNvSpPr/>
            <p:nvPr/>
          </p:nvSpPr>
          <p:spPr>
            <a:xfrm>
              <a:off x="7066471" y="2271224"/>
              <a:ext cx="315400" cy="166025"/>
            </a:xfrm>
            <a:custGeom>
              <a:avLst/>
              <a:gdLst/>
              <a:ahLst/>
              <a:cxnLst/>
              <a:rect l="0" t="0" r="0" b="0"/>
              <a:pathLst>
                <a:path w="12616" h="6641" extrusionOk="0">
                  <a:moveTo>
                    <a:pt x="1" y="1"/>
                  </a:moveTo>
                  <a:lnTo>
                    <a:pt x="1" y="665"/>
                  </a:lnTo>
                  <a:lnTo>
                    <a:pt x="2113" y="665"/>
                  </a:lnTo>
                  <a:lnTo>
                    <a:pt x="2113" y="6640"/>
                  </a:lnTo>
                  <a:lnTo>
                    <a:pt x="2898" y="6640"/>
                  </a:lnTo>
                  <a:lnTo>
                    <a:pt x="2898" y="665"/>
                  </a:lnTo>
                  <a:lnTo>
                    <a:pt x="5011" y="665"/>
                  </a:lnTo>
                  <a:lnTo>
                    <a:pt x="5011" y="1"/>
                  </a:lnTo>
                  <a:close/>
                  <a:moveTo>
                    <a:pt x="5976" y="1"/>
                  </a:moveTo>
                  <a:lnTo>
                    <a:pt x="5976" y="6640"/>
                  </a:lnTo>
                  <a:lnTo>
                    <a:pt x="6701" y="6640"/>
                  </a:lnTo>
                  <a:lnTo>
                    <a:pt x="6701" y="2415"/>
                  </a:lnTo>
                  <a:lnTo>
                    <a:pt x="6701" y="1510"/>
                  </a:lnTo>
                  <a:lnTo>
                    <a:pt x="6640" y="725"/>
                  </a:lnTo>
                  <a:lnTo>
                    <a:pt x="6701" y="725"/>
                  </a:lnTo>
                  <a:lnTo>
                    <a:pt x="8934" y="6640"/>
                  </a:lnTo>
                  <a:lnTo>
                    <a:pt x="9538" y="6640"/>
                  </a:lnTo>
                  <a:lnTo>
                    <a:pt x="11831" y="725"/>
                  </a:lnTo>
                  <a:lnTo>
                    <a:pt x="11892" y="725"/>
                  </a:lnTo>
                  <a:lnTo>
                    <a:pt x="11831" y="2355"/>
                  </a:lnTo>
                  <a:lnTo>
                    <a:pt x="11831" y="6640"/>
                  </a:lnTo>
                  <a:lnTo>
                    <a:pt x="12616" y="6640"/>
                  </a:lnTo>
                  <a:lnTo>
                    <a:pt x="12616" y="1"/>
                  </a:lnTo>
                  <a:lnTo>
                    <a:pt x="11409" y="1"/>
                  </a:lnTo>
                  <a:lnTo>
                    <a:pt x="9296" y="5494"/>
                  </a:lnTo>
                  <a:lnTo>
                    <a:pt x="7184" y="1"/>
                  </a:lnTo>
                  <a:close/>
                </a:path>
              </a:pathLst>
            </a:custGeom>
            <a:solidFill>
              <a:srgbClr val="969899"/>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7215871" y="2271224"/>
              <a:ext cx="166000" cy="166025"/>
            </a:xfrm>
            <a:custGeom>
              <a:avLst/>
              <a:gdLst/>
              <a:ahLst/>
              <a:cxnLst/>
              <a:rect l="0" t="0" r="0" b="0"/>
              <a:pathLst>
                <a:path w="6640" h="6641" fill="none" extrusionOk="0">
                  <a:moveTo>
                    <a:pt x="3562" y="6640"/>
                  </a:moveTo>
                  <a:lnTo>
                    <a:pt x="5855" y="725"/>
                  </a:lnTo>
                  <a:lnTo>
                    <a:pt x="5916" y="725"/>
                  </a:lnTo>
                  <a:lnTo>
                    <a:pt x="5916" y="725"/>
                  </a:lnTo>
                  <a:lnTo>
                    <a:pt x="5855" y="2355"/>
                  </a:lnTo>
                  <a:lnTo>
                    <a:pt x="5855" y="6640"/>
                  </a:lnTo>
                  <a:lnTo>
                    <a:pt x="6640" y="6640"/>
                  </a:lnTo>
                  <a:lnTo>
                    <a:pt x="6640" y="1"/>
                  </a:lnTo>
                  <a:lnTo>
                    <a:pt x="5433" y="1"/>
                  </a:lnTo>
                  <a:lnTo>
                    <a:pt x="3320" y="5494"/>
                  </a:lnTo>
                  <a:lnTo>
                    <a:pt x="3320" y="5494"/>
                  </a:lnTo>
                  <a:lnTo>
                    <a:pt x="1208" y="1"/>
                  </a:lnTo>
                  <a:lnTo>
                    <a:pt x="0" y="1"/>
                  </a:lnTo>
                  <a:lnTo>
                    <a:pt x="0" y="6640"/>
                  </a:lnTo>
                  <a:lnTo>
                    <a:pt x="725" y="6640"/>
                  </a:lnTo>
                  <a:lnTo>
                    <a:pt x="725" y="2415"/>
                  </a:lnTo>
                  <a:lnTo>
                    <a:pt x="725" y="2415"/>
                  </a:lnTo>
                  <a:lnTo>
                    <a:pt x="725" y="1510"/>
                  </a:lnTo>
                  <a:lnTo>
                    <a:pt x="664" y="725"/>
                  </a:lnTo>
                  <a:lnTo>
                    <a:pt x="725" y="725"/>
                  </a:lnTo>
                  <a:lnTo>
                    <a:pt x="2958" y="6640"/>
                  </a:lnTo>
                  <a:lnTo>
                    <a:pt x="3562" y="6640"/>
                  </a:lnTo>
                </a:path>
              </a:pathLst>
            </a:custGeom>
            <a:no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7066471" y="2271224"/>
              <a:ext cx="125275" cy="166025"/>
            </a:xfrm>
            <a:custGeom>
              <a:avLst/>
              <a:gdLst/>
              <a:ahLst/>
              <a:cxnLst/>
              <a:rect l="0" t="0" r="0" b="0"/>
              <a:pathLst>
                <a:path w="5011" h="6641" fill="none" extrusionOk="0">
                  <a:moveTo>
                    <a:pt x="2898" y="665"/>
                  </a:moveTo>
                  <a:lnTo>
                    <a:pt x="5011" y="665"/>
                  </a:lnTo>
                  <a:lnTo>
                    <a:pt x="5011" y="1"/>
                  </a:lnTo>
                  <a:lnTo>
                    <a:pt x="1" y="1"/>
                  </a:lnTo>
                  <a:lnTo>
                    <a:pt x="1" y="665"/>
                  </a:lnTo>
                  <a:lnTo>
                    <a:pt x="2113" y="665"/>
                  </a:lnTo>
                  <a:lnTo>
                    <a:pt x="2113" y="6640"/>
                  </a:lnTo>
                  <a:lnTo>
                    <a:pt x="2898" y="6640"/>
                  </a:lnTo>
                  <a:lnTo>
                    <a:pt x="2898" y="665"/>
                  </a:lnTo>
                </a:path>
              </a:pathLst>
            </a:custGeom>
            <a:no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4422648" y="2284800"/>
              <a:ext cx="1134825" cy="1733900"/>
            </a:xfrm>
            <a:custGeom>
              <a:avLst/>
              <a:gdLst/>
              <a:ahLst/>
              <a:cxnLst/>
              <a:rect l="0" t="0" r="0" b="0"/>
              <a:pathLst>
                <a:path w="45393" h="69356" extrusionOk="0">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4736523" y="2360247"/>
              <a:ext cx="496500" cy="647400"/>
            </a:xfrm>
            <a:custGeom>
              <a:avLst/>
              <a:gdLst/>
              <a:ahLst/>
              <a:cxnLst/>
              <a:rect l="0" t="0" r="0" b="0"/>
              <a:pathLst>
                <a:path w="19860" h="25896" fill="none" extrusionOk="0">
                  <a:moveTo>
                    <a:pt x="17566" y="23361"/>
                  </a:moveTo>
                  <a:lnTo>
                    <a:pt x="17566" y="23361"/>
                  </a:lnTo>
                  <a:lnTo>
                    <a:pt x="17928" y="22999"/>
                  </a:lnTo>
                  <a:lnTo>
                    <a:pt x="18290" y="22576"/>
                  </a:lnTo>
                  <a:lnTo>
                    <a:pt x="18532" y="22154"/>
                  </a:lnTo>
                  <a:lnTo>
                    <a:pt x="18833" y="21671"/>
                  </a:lnTo>
                  <a:lnTo>
                    <a:pt x="19196" y="20765"/>
                  </a:lnTo>
                  <a:lnTo>
                    <a:pt x="19497" y="19860"/>
                  </a:lnTo>
                  <a:lnTo>
                    <a:pt x="19679" y="19015"/>
                  </a:lnTo>
                  <a:lnTo>
                    <a:pt x="19799" y="18170"/>
                  </a:lnTo>
                  <a:lnTo>
                    <a:pt x="19860" y="17385"/>
                  </a:lnTo>
                  <a:lnTo>
                    <a:pt x="19860" y="16721"/>
                  </a:lnTo>
                  <a:lnTo>
                    <a:pt x="19860" y="16721"/>
                  </a:lnTo>
                  <a:lnTo>
                    <a:pt x="19799" y="15453"/>
                  </a:lnTo>
                  <a:lnTo>
                    <a:pt x="19679" y="14126"/>
                  </a:lnTo>
                  <a:lnTo>
                    <a:pt x="19437" y="12737"/>
                  </a:lnTo>
                  <a:lnTo>
                    <a:pt x="19135" y="11349"/>
                  </a:lnTo>
                  <a:lnTo>
                    <a:pt x="18713" y="9961"/>
                  </a:lnTo>
                  <a:lnTo>
                    <a:pt x="18230" y="8572"/>
                  </a:lnTo>
                  <a:lnTo>
                    <a:pt x="17626" y="7184"/>
                  </a:lnTo>
                  <a:lnTo>
                    <a:pt x="16962" y="5916"/>
                  </a:lnTo>
                  <a:lnTo>
                    <a:pt x="16178" y="4709"/>
                  </a:lnTo>
                  <a:lnTo>
                    <a:pt x="15333" y="3562"/>
                  </a:lnTo>
                  <a:lnTo>
                    <a:pt x="14850" y="3019"/>
                  </a:lnTo>
                  <a:lnTo>
                    <a:pt x="14367" y="2536"/>
                  </a:lnTo>
                  <a:lnTo>
                    <a:pt x="13884" y="2114"/>
                  </a:lnTo>
                  <a:lnTo>
                    <a:pt x="13341" y="1691"/>
                  </a:lnTo>
                  <a:lnTo>
                    <a:pt x="12797" y="1329"/>
                  </a:lnTo>
                  <a:lnTo>
                    <a:pt x="12254" y="967"/>
                  </a:lnTo>
                  <a:lnTo>
                    <a:pt x="11651" y="665"/>
                  </a:lnTo>
                  <a:lnTo>
                    <a:pt x="11047" y="424"/>
                  </a:lnTo>
                  <a:lnTo>
                    <a:pt x="10383" y="242"/>
                  </a:lnTo>
                  <a:lnTo>
                    <a:pt x="9779" y="122"/>
                  </a:lnTo>
                  <a:lnTo>
                    <a:pt x="9055" y="1"/>
                  </a:lnTo>
                  <a:lnTo>
                    <a:pt x="8391" y="1"/>
                  </a:lnTo>
                  <a:lnTo>
                    <a:pt x="8391" y="1"/>
                  </a:lnTo>
                  <a:lnTo>
                    <a:pt x="7486" y="61"/>
                  </a:lnTo>
                  <a:lnTo>
                    <a:pt x="6580" y="182"/>
                  </a:lnTo>
                  <a:lnTo>
                    <a:pt x="5735" y="484"/>
                  </a:lnTo>
                  <a:lnTo>
                    <a:pt x="4830" y="786"/>
                  </a:lnTo>
                  <a:lnTo>
                    <a:pt x="4045" y="1269"/>
                  </a:lnTo>
                  <a:lnTo>
                    <a:pt x="3260" y="1751"/>
                  </a:lnTo>
                  <a:lnTo>
                    <a:pt x="2596" y="2355"/>
                  </a:lnTo>
                  <a:lnTo>
                    <a:pt x="1993" y="3019"/>
                  </a:lnTo>
                  <a:lnTo>
                    <a:pt x="1993" y="3019"/>
                  </a:lnTo>
                  <a:lnTo>
                    <a:pt x="1510" y="3743"/>
                  </a:lnTo>
                  <a:lnTo>
                    <a:pt x="1027" y="4528"/>
                  </a:lnTo>
                  <a:lnTo>
                    <a:pt x="725" y="5373"/>
                  </a:lnTo>
                  <a:lnTo>
                    <a:pt x="423" y="6218"/>
                  </a:lnTo>
                  <a:lnTo>
                    <a:pt x="242" y="7063"/>
                  </a:lnTo>
                  <a:lnTo>
                    <a:pt x="122" y="7969"/>
                  </a:lnTo>
                  <a:lnTo>
                    <a:pt x="61" y="8814"/>
                  </a:lnTo>
                  <a:lnTo>
                    <a:pt x="1" y="9719"/>
                  </a:lnTo>
                  <a:lnTo>
                    <a:pt x="1" y="9719"/>
                  </a:lnTo>
                  <a:lnTo>
                    <a:pt x="61" y="10926"/>
                  </a:lnTo>
                  <a:lnTo>
                    <a:pt x="182" y="12194"/>
                  </a:lnTo>
                  <a:lnTo>
                    <a:pt x="363" y="13462"/>
                  </a:lnTo>
                  <a:lnTo>
                    <a:pt x="665" y="14850"/>
                  </a:lnTo>
                  <a:lnTo>
                    <a:pt x="1087" y="16178"/>
                  </a:lnTo>
                  <a:lnTo>
                    <a:pt x="1570" y="17506"/>
                  </a:lnTo>
                  <a:lnTo>
                    <a:pt x="2113" y="18834"/>
                  </a:lnTo>
                  <a:lnTo>
                    <a:pt x="2777" y="20101"/>
                  </a:lnTo>
                  <a:lnTo>
                    <a:pt x="3502" y="21308"/>
                  </a:lnTo>
                  <a:lnTo>
                    <a:pt x="4347" y="22395"/>
                  </a:lnTo>
                  <a:lnTo>
                    <a:pt x="4830" y="22938"/>
                  </a:lnTo>
                  <a:lnTo>
                    <a:pt x="5252" y="23421"/>
                  </a:lnTo>
                  <a:lnTo>
                    <a:pt x="5795" y="23844"/>
                  </a:lnTo>
                  <a:lnTo>
                    <a:pt x="6278" y="24266"/>
                  </a:lnTo>
                  <a:lnTo>
                    <a:pt x="6882" y="24628"/>
                  </a:lnTo>
                  <a:lnTo>
                    <a:pt x="7425" y="24930"/>
                  </a:lnTo>
                  <a:lnTo>
                    <a:pt x="8029" y="25232"/>
                  </a:lnTo>
                  <a:lnTo>
                    <a:pt x="8632" y="25473"/>
                  </a:lnTo>
                  <a:lnTo>
                    <a:pt x="9296" y="25654"/>
                  </a:lnTo>
                  <a:lnTo>
                    <a:pt x="9960" y="25836"/>
                  </a:lnTo>
                  <a:lnTo>
                    <a:pt x="10685" y="25896"/>
                  </a:lnTo>
                  <a:lnTo>
                    <a:pt x="11409" y="25896"/>
                  </a:lnTo>
                  <a:lnTo>
                    <a:pt x="11409" y="25896"/>
                  </a:lnTo>
                  <a:lnTo>
                    <a:pt x="12254" y="25896"/>
                  </a:lnTo>
                  <a:lnTo>
                    <a:pt x="13099" y="25715"/>
                  </a:lnTo>
                  <a:lnTo>
                    <a:pt x="13944" y="25473"/>
                  </a:lnTo>
                  <a:lnTo>
                    <a:pt x="14789" y="25172"/>
                  </a:lnTo>
                  <a:lnTo>
                    <a:pt x="15574" y="24809"/>
                  </a:lnTo>
                  <a:lnTo>
                    <a:pt x="16298" y="24387"/>
                  </a:lnTo>
                  <a:lnTo>
                    <a:pt x="16962" y="23904"/>
                  </a:lnTo>
                  <a:lnTo>
                    <a:pt x="17566" y="23361"/>
                  </a:lnTo>
                </a:path>
              </a:pathLst>
            </a:custGeom>
            <a:no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a:off x="4623348" y="3374326"/>
              <a:ext cx="734925" cy="547800"/>
            </a:xfrm>
            <a:custGeom>
              <a:avLst/>
              <a:gdLst/>
              <a:ahLst/>
              <a:cxnLst/>
              <a:rect l="0" t="0" r="0" b="0"/>
              <a:pathLst>
                <a:path w="29397" h="21912" fill="none" extrusionOk="0">
                  <a:moveTo>
                    <a:pt x="19437" y="121"/>
                  </a:moveTo>
                  <a:lnTo>
                    <a:pt x="19437" y="121"/>
                  </a:lnTo>
                  <a:lnTo>
                    <a:pt x="18471" y="1"/>
                  </a:lnTo>
                  <a:lnTo>
                    <a:pt x="17385" y="1"/>
                  </a:lnTo>
                  <a:lnTo>
                    <a:pt x="17385" y="1"/>
                  </a:lnTo>
                  <a:lnTo>
                    <a:pt x="16057" y="61"/>
                  </a:lnTo>
                  <a:lnTo>
                    <a:pt x="14970" y="121"/>
                  </a:lnTo>
                  <a:lnTo>
                    <a:pt x="13703" y="242"/>
                  </a:lnTo>
                  <a:lnTo>
                    <a:pt x="12314" y="423"/>
                  </a:lnTo>
                  <a:lnTo>
                    <a:pt x="10805" y="725"/>
                  </a:lnTo>
                  <a:lnTo>
                    <a:pt x="9296" y="1027"/>
                  </a:lnTo>
                  <a:lnTo>
                    <a:pt x="7787" y="1449"/>
                  </a:lnTo>
                  <a:lnTo>
                    <a:pt x="7787" y="1449"/>
                  </a:lnTo>
                  <a:lnTo>
                    <a:pt x="6882" y="1812"/>
                  </a:lnTo>
                  <a:lnTo>
                    <a:pt x="5735" y="2355"/>
                  </a:lnTo>
                  <a:lnTo>
                    <a:pt x="5131" y="2657"/>
                  </a:lnTo>
                  <a:lnTo>
                    <a:pt x="4467" y="3019"/>
                  </a:lnTo>
                  <a:lnTo>
                    <a:pt x="3803" y="3502"/>
                  </a:lnTo>
                  <a:lnTo>
                    <a:pt x="3139" y="3985"/>
                  </a:lnTo>
                  <a:lnTo>
                    <a:pt x="2536" y="4588"/>
                  </a:lnTo>
                  <a:lnTo>
                    <a:pt x="1932" y="5192"/>
                  </a:lnTo>
                  <a:lnTo>
                    <a:pt x="1389" y="5916"/>
                  </a:lnTo>
                  <a:lnTo>
                    <a:pt x="906" y="6761"/>
                  </a:lnTo>
                  <a:lnTo>
                    <a:pt x="544" y="7606"/>
                  </a:lnTo>
                  <a:lnTo>
                    <a:pt x="242" y="8632"/>
                  </a:lnTo>
                  <a:lnTo>
                    <a:pt x="61" y="9659"/>
                  </a:lnTo>
                  <a:lnTo>
                    <a:pt x="1" y="10805"/>
                  </a:lnTo>
                  <a:lnTo>
                    <a:pt x="1" y="10805"/>
                  </a:lnTo>
                  <a:lnTo>
                    <a:pt x="1" y="11409"/>
                  </a:lnTo>
                  <a:lnTo>
                    <a:pt x="61" y="12013"/>
                  </a:lnTo>
                  <a:lnTo>
                    <a:pt x="182" y="12616"/>
                  </a:lnTo>
                  <a:lnTo>
                    <a:pt x="303" y="13159"/>
                  </a:lnTo>
                  <a:lnTo>
                    <a:pt x="423" y="13703"/>
                  </a:lnTo>
                  <a:lnTo>
                    <a:pt x="665" y="14246"/>
                  </a:lnTo>
                  <a:lnTo>
                    <a:pt x="1148" y="15272"/>
                  </a:lnTo>
                  <a:lnTo>
                    <a:pt x="1751" y="16298"/>
                  </a:lnTo>
                  <a:lnTo>
                    <a:pt x="2476" y="17204"/>
                  </a:lnTo>
                  <a:lnTo>
                    <a:pt x="3381" y="18049"/>
                  </a:lnTo>
                  <a:lnTo>
                    <a:pt x="4347" y="18833"/>
                  </a:lnTo>
                  <a:lnTo>
                    <a:pt x="5433" y="19497"/>
                  </a:lnTo>
                  <a:lnTo>
                    <a:pt x="6640" y="20101"/>
                  </a:lnTo>
                  <a:lnTo>
                    <a:pt x="7968" y="20644"/>
                  </a:lnTo>
                  <a:lnTo>
                    <a:pt x="9417" y="21127"/>
                  </a:lnTo>
                  <a:lnTo>
                    <a:pt x="10926" y="21489"/>
                  </a:lnTo>
                  <a:lnTo>
                    <a:pt x="12495" y="21731"/>
                  </a:lnTo>
                  <a:lnTo>
                    <a:pt x="14246" y="21851"/>
                  </a:lnTo>
                  <a:lnTo>
                    <a:pt x="15996" y="21912"/>
                  </a:lnTo>
                  <a:lnTo>
                    <a:pt x="15996" y="21912"/>
                  </a:lnTo>
                  <a:lnTo>
                    <a:pt x="17566" y="21912"/>
                  </a:lnTo>
                  <a:lnTo>
                    <a:pt x="19075" y="21731"/>
                  </a:lnTo>
                  <a:lnTo>
                    <a:pt x="20463" y="21489"/>
                  </a:lnTo>
                  <a:lnTo>
                    <a:pt x="21791" y="21187"/>
                  </a:lnTo>
                  <a:lnTo>
                    <a:pt x="22998" y="20765"/>
                  </a:lnTo>
                  <a:lnTo>
                    <a:pt x="24085" y="20282"/>
                  </a:lnTo>
                  <a:lnTo>
                    <a:pt x="25051" y="19739"/>
                  </a:lnTo>
                  <a:lnTo>
                    <a:pt x="25956" y="19135"/>
                  </a:lnTo>
                  <a:lnTo>
                    <a:pt x="26741" y="18471"/>
                  </a:lnTo>
                  <a:lnTo>
                    <a:pt x="27465" y="17687"/>
                  </a:lnTo>
                  <a:lnTo>
                    <a:pt x="28008" y="16902"/>
                  </a:lnTo>
                  <a:lnTo>
                    <a:pt x="28491" y="15996"/>
                  </a:lnTo>
                  <a:lnTo>
                    <a:pt x="28914" y="15091"/>
                  </a:lnTo>
                  <a:lnTo>
                    <a:pt x="29155" y="14125"/>
                  </a:lnTo>
                  <a:lnTo>
                    <a:pt x="29336" y="13159"/>
                  </a:lnTo>
                  <a:lnTo>
                    <a:pt x="29397" y="12133"/>
                  </a:lnTo>
                  <a:lnTo>
                    <a:pt x="29397" y="12133"/>
                  </a:lnTo>
                  <a:lnTo>
                    <a:pt x="29336" y="11288"/>
                  </a:lnTo>
                  <a:lnTo>
                    <a:pt x="29216" y="10443"/>
                  </a:lnTo>
                  <a:lnTo>
                    <a:pt x="29034" y="9719"/>
                  </a:lnTo>
                  <a:lnTo>
                    <a:pt x="28793" y="8934"/>
                  </a:lnTo>
                  <a:lnTo>
                    <a:pt x="28491" y="8270"/>
                  </a:lnTo>
                  <a:lnTo>
                    <a:pt x="28069" y="7546"/>
                  </a:lnTo>
                  <a:lnTo>
                    <a:pt x="27586" y="6882"/>
                  </a:lnTo>
                  <a:lnTo>
                    <a:pt x="26982" y="6218"/>
                  </a:lnTo>
                  <a:lnTo>
                    <a:pt x="26379" y="5494"/>
                  </a:lnTo>
                  <a:lnTo>
                    <a:pt x="25654" y="4830"/>
                  </a:lnTo>
                  <a:lnTo>
                    <a:pt x="24809" y="4105"/>
                  </a:lnTo>
                  <a:lnTo>
                    <a:pt x="23904" y="3381"/>
                  </a:lnTo>
                  <a:lnTo>
                    <a:pt x="21851" y="1812"/>
                  </a:lnTo>
                  <a:lnTo>
                    <a:pt x="19437" y="121"/>
                  </a:lnTo>
                </a:path>
              </a:pathLst>
            </a:custGeom>
            <a:no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4422648" y="2284800"/>
              <a:ext cx="1134825" cy="1733900"/>
            </a:xfrm>
            <a:custGeom>
              <a:avLst/>
              <a:gdLst/>
              <a:ahLst/>
              <a:cxnLst/>
              <a:rect l="0" t="0" r="0" b="0"/>
              <a:pathLst>
                <a:path w="45393" h="69356" fill="none" extrusionOk="0">
                  <a:moveTo>
                    <a:pt x="33924" y="3260"/>
                  </a:moveTo>
                  <a:lnTo>
                    <a:pt x="33924" y="3260"/>
                  </a:lnTo>
                  <a:lnTo>
                    <a:pt x="34829" y="4045"/>
                  </a:lnTo>
                  <a:lnTo>
                    <a:pt x="35855" y="4951"/>
                  </a:lnTo>
                  <a:lnTo>
                    <a:pt x="36398" y="5494"/>
                  </a:lnTo>
                  <a:lnTo>
                    <a:pt x="36881" y="6097"/>
                  </a:lnTo>
                  <a:lnTo>
                    <a:pt x="37425" y="6761"/>
                  </a:lnTo>
                  <a:lnTo>
                    <a:pt x="37968" y="7486"/>
                  </a:lnTo>
                  <a:lnTo>
                    <a:pt x="38451" y="8270"/>
                  </a:lnTo>
                  <a:lnTo>
                    <a:pt x="38934" y="9115"/>
                  </a:lnTo>
                  <a:lnTo>
                    <a:pt x="39356" y="10021"/>
                  </a:lnTo>
                  <a:lnTo>
                    <a:pt x="39718" y="10987"/>
                  </a:lnTo>
                  <a:lnTo>
                    <a:pt x="39960" y="12013"/>
                  </a:lnTo>
                  <a:lnTo>
                    <a:pt x="40201" y="13099"/>
                  </a:lnTo>
                  <a:lnTo>
                    <a:pt x="40382" y="14307"/>
                  </a:lnTo>
                  <a:lnTo>
                    <a:pt x="40382" y="15574"/>
                  </a:lnTo>
                  <a:lnTo>
                    <a:pt x="40382" y="15574"/>
                  </a:lnTo>
                  <a:lnTo>
                    <a:pt x="40382" y="16781"/>
                  </a:lnTo>
                  <a:lnTo>
                    <a:pt x="40262" y="17928"/>
                  </a:lnTo>
                  <a:lnTo>
                    <a:pt x="40020" y="19015"/>
                  </a:lnTo>
                  <a:lnTo>
                    <a:pt x="39718" y="19980"/>
                  </a:lnTo>
                  <a:lnTo>
                    <a:pt x="39417" y="20946"/>
                  </a:lnTo>
                  <a:lnTo>
                    <a:pt x="38994" y="21852"/>
                  </a:lnTo>
                  <a:lnTo>
                    <a:pt x="38511" y="22636"/>
                  </a:lnTo>
                  <a:lnTo>
                    <a:pt x="38028" y="23421"/>
                  </a:lnTo>
                  <a:lnTo>
                    <a:pt x="37485" y="24145"/>
                  </a:lnTo>
                  <a:lnTo>
                    <a:pt x="36881" y="24870"/>
                  </a:lnTo>
                  <a:lnTo>
                    <a:pt x="36217" y="25534"/>
                  </a:lnTo>
                  <a:lnTo>
                    <a:pt x="35553" y="26137"/>
                  </a:lnTo>
                  <a:lnTo>
                    <a:pt x="34165" y="27345"/>
                  </a:lnTo>
                  <a:lnTo>
                    <a:pt x="32777" y="28491"/>
                  </a:lnTo>
                  <a:lnTo>
                    <a:pt x="32777" y="28491"/>
                  </a:lnTo>
                  <a:lnTo>
                    <a:pt x="31871" y="29397"/>
                  </a:lnTo>
                  <a:lnTo>
                    <a:pt x="31449" y="29880"/>
                  </a:lnTo>
                  <a:lnTo>
                    <a:pt x="31026" y="30423"/>
                  </a:lnTo>
                  <a:lnTo>
                    <a:pt x="30725" y="30966"/>
                  </a:lnTo>
                  <a:lnTo>
                    <a:pt x="30423" y="31570"/>
                  </a:lnTo>
                  <a:lnTo>
                    <a:pt x="30302" y="32234"/>
                  </a:lnTo>
                  <a:lnTo>
                    <a:pt x="30242" y="32958"/>
                  </a:lnTo>
                  <a:lnTo>
                    <a:pt x="30242" y="32958"/>
                  </a:lnTo>
                  <a:lnTo>
                    <a:pt x="30302" y="33682"/>
                  </a:lnTo>
                  <a:lnTo>
                    <a:pt x="30423" y="34286"/>
                  </a:lnTo>
                  <a:lnTo>
                    <a:pt x="30725" y="34829"/>
                  </a:lnTo>
                  <a:lnTo>
                    <a:pt x="31026" y="35373"/>
                  </a:lnTo>
                  <a:lnTo>
                    <a:pt x="31388" y="35795"/>
                  </a:lnTo>
                  <a:lnTo>
                    <a:pt x="31811" y="36157"/>
                  </a:lnTo>
                  <a:lnTo>
                    <a:pt x="32596" y="36882"/>
                  </a:lnTo>
                  <a:lnTo>
                    <a:pt x="35855" y="39417"/>
                  </a:lnTo>
                  <a:lnTo>
                    <a:pt x="35855" y="39417"/>
                  </a:lnTo>
                  <a:lnTo>
                    <a:pt x="37364" y="40684"/>
                  </a:lnTo>
                  <a:lnTo>
                    <a:pt x="38753" y="41952"/>
                  </a:lnTo>
                  <a:lnTo>
                    <a:pt x="39417" y="42556"/>
                  </a:lnTo>
                  <a:lnTo>
                    <a:pt x="40020" y="43280"/>
                  </a:lnTo>
                  <a:lnTo>
                    <a:pt x="40624" y="43944"/>
                  </a:lnTo>
                  <a:lnTo>
                    <a:pt x="41167" y="44668"/>
                  </a:lnTo>
                  <a:lnTo>
                    <a:pt x="41710" y="45453"/>
                  </a:lnTo>
                  <a:lnTo>
                    <a:pt x="42133" y="46238"/>
                  </a:lnTo>
                  <a:lnTo>
                    <a:pt x="42555" y="47083"/>
                  </a:lnTo>
                  <a:lnTo>
                    <a:pt x="42857" y="47988"/>
                  </a:lnTo>
                  <a:lnTo>
                    <a:pt x="43159" y="48894"/>
                  </a:lnTo>
                  <a:lnTo>
                    <a:pt x="43340" y="49920"/>
                  </a:lnTo>
                  <a:lnTo>
                    <a:pt x="43461" y="51006"/>
                  </a:lnTo>
                  <a:lnTo>
                    <a:pt x="43521" y="52153"/>
                  </a:lnTo>
                  <a:lnTo>
                    <a:pt x="43521" y="52153"/>
                  </a:lnTo>
                  <a:lnTo>
                    <a:pt x="43461" y="52938"/>
                  </a:lnTo>
                  <a:lnTo>
                    <a:pt x="43400" y="53722"/>
                  </a:lnTo>
                  <a:lnTo>
                    <a:pt x="43280" y="54567"/>
                  </a:lnTo>
                  <a:lnTo>
                    <a:pt x="43099" y="55352"/>
                  </a:lnTo>
                  <a:lnTo>
                    <a:pt x="42917" y="56137"/>
                  </a:lnTo>
                  <a:lnTo>
                    <a:pt x="42616" y="56922"/>
                  </a:lnTo>
                  <a:lnTo>
                    <a:pt x="42314" y="57646"/>
                  </a:lnTo>
                  <a:lnTo>
                    <a:pt x="41952" y="58431"/>
                  </a:lnTo>
                  <a:lnTo>
                    <a:pt x="41529" y="59155"/>
                  </a:lnTo>
                  <a:lnTo>
                    <a:pt x="41107" y="59940"/>
                  </a:lnTo>
                  <a:lnTo>
                    <a:pt x="40624" y="60664"/>
                  </a:lnTo>
                  <a:lnTo>
                    <a:pt x="40081" y="61328"/>
                  </a:lnTo>
                  <a:lnTo>
                    <a:pt x="39477" y="62052"/>
                  </a:lnTo>
                  <a:lnTo>
                    <a:pt x="38813" y="62656"/>
                  </a:lnTo>
                  <a:lnTo>
                    <a:pt x="38149" y="63320"/>
                  </a:lnTo>
                  <a:lnTo>
                    <a:pt x="37425" y="63923"/>
                  </a:lnTo>
                  <a:lnTo>
                    <a:pt x="36640" y="64527"/>
                  </a:lnTo>
                  <a:lnTo>
                    <a:pt x="35795" y="65131"/>
                  </a:lnTo>
                  <a:lnTo>
                    <a:pt x="34950" y="65614"/>
                  </a:lnTo>
                  <a:lnTo>
                    <a:pt x="34044" y="66157"/>
                  </a:lnTo>
                  <a:lnTo>
                    <a:pt x="33079" y="66640"/>
                  </a:lnTo>
                  <a:lnTo>
                    <a:pt x="32052" y="67062"/>
                  </a:lnTo>
                  <a:lnTo>
                    <a:pt x="31026" y="67485"/>
                  </a:lnTo>
                  <a:lnTo>
                    <a:pt x="29940" y="67847"/>
                  </a:lnTo>
                  <a:lnTo>
                    <a:pt x="28793" y="68209"/>
                  </a:lnTo>
                  <a:lnTo>
                    <a:pt x="27586" y="68451"/>
                  </a:lnTo>
                  <a:lnTo>
                    <a:pt x="26379" y="68752"/>
                  </a:lnTo>
                  <a:lnTo>
                    <a:pt x="25111" y="68933"/>
                  </a:lnTo>
                  <a:lnTo>
                    <a:pt x="23783" y="69115"/>
                  </a:lnTo>
                  <a:lnTo>
                    <a:pt x="22395" y="69235"/>
                  </a:lnTo>
                  <a:lnTo>
                    <a:pt x="21006" y="69296"/>
                  </a:lnTo>
                  <a:lnTo>
                    <a:pt x="19558" y="69356"/>
                  </a:lnTo>
                  <a:lnTo>
                    <a:pt x="19558" y="69356"/>
                  </a:lnTo>
                  <a:lnTo>
                    <a:pt x="18350" y="69296"/>
                  </a:lnTo>
                  <a:lnTo>
                    <a:pt x="17204" y="69235"/>
                  </a:lnTo>
                  <a:lnTo>
                    <a:pt x="16057" y="69175"/>
                  </a:lnTo>
                  <a:lnTo>
                    <a:pt x="14970" y="69054"/>
                  </a:lnTo>
                  <a:lnTo>
                    <a:pt x="13884" y="68873"/>
                  </a:lnTo>
                  <a:lnTo>
                    <a:pt x="12858" y="68692"/>
                  </a:lnTo>
                  <a:lnTo>
                    <a:pt x="11892" y="68511"/>
                  </a:lnTo>
                  <a:lnTo>
                    <a:pt x="10926" y="68269"/>
                  </a:lnTo>
                  <a:lnTo>
                    <a:pt x="10021" y="67968"/>
                  </a:lnTo>
                  <a:lnTo>
                    <a:pt x="9176" y="67666"/>
                  </a:lnTo>
                  <a:lnTo>
                    <a:pt x="8391" y="67364"/>
                  </a:lnTo>
                  <a:lnTo>
                    <a:pt x="7606" y="67002"/>
                  </a:lnTo>
                  <a:lnTo>
                    <a:pt x="6821" y="66640"/>
                  </a:lnTo>
                  <a:lnTo>
                    <a:pt x="6158" y="66217"/>
                  </a:lnTo>
                  <a:lnTo>
                    <a:pt x="5494" y="65795"/>
                  </a:lnTo>
                  <a:lnTo>
                    <a:pt x="4830" y="65372"/>
                  </a:lnTo>
                  <a:lnTo>
                    <a:pt x="4286" y="64889"/>
                  </a:lnTo>
                  <a:lnTo>
                    <a:pt x="3683" y="64406"/>
                  </a:lnTo>
                  <a:lnTo>
                    <a:pt x="3200" y="63923"/>
                  </a:lnTo>
                  <a:lnTo>
                    <a:pt x="2717" y="63380"/>
                  </a:lnTo>
                  <a:lnTo>
                    <a:pt x="2294" y="62897"/>
                  </a:lnTo>
                  <a:lnTo>
                    <a:pt x="1872" y="62354"/>
                  </a:lnTo>
                  <a:lnTo>
                    <a:pt x="1510" y="61750"/>
                  </a:lnTo>
                  <a:lnTo>
                    <a:pt x="1208" y="61207"/>
                  </a:lnTo>
                  <a:lnTo>
                    <a:pt x="906" y="60604"/>
                  </a:lnTo>
                  <a:lnTo>
                    <a:pt x="665" y="60000"/>
                  </a:lnTo>
                  <a:lnTo>
                    <a:pt x="484" y="59396"/>
                  </a:lnTo>
                  <a:lnTo>
                    <a:pt x="302" y="58793"/>
                  </a:lnTo>
                  <a:lnTo>
                    <a:pt x="182" y="58189"/>
                  </a:lnTo>
                  <a:lnTo>
                    <a:pt x="61" y="57586"/>
                  </a:lnTo>
                  <a:lnTo>
                    <a:pt x="61" y="56982"/>
                  </a:lnTo>
                  <a:lnTo>
                    <a:pt x="1" y="56318"/>
                  </a:lnTo>
                  <a:lnTo>
                    <a:pt x="1" y="56318"/>
                  </a:lnTo>
                  <a:lnTo>
                    <a:pt x="61" y="55714"/>
                  </a:lnTo>
                  <a:lnTo>
                    <a:pt x="121" y="55050"/>
                  </a:lnTo>
                  <a:lnTo>
                    <a:pt x="182" y="54326"/>
                  </a:lnTo>
                  <a:lnTo>
                    <a:pt x="363" y="53662"/>
                  </a:lnTo>
                  <a:lnTo>
                    <a:pt x="544" y="52938"/>
                  </a:lnTo>
                  <a:lnTo>
                    <a:pt x="785" y="52213"/>
                  </a:lnTo>
                  <a:lnTo>
                    <a:pt x="1148" y="51489"/>
                  </a:lnTo>
                  <a:lnTo>
                    <a:pt x="1510" y="50765"/>
                  </a:lnTo>
                  <a:lnTo>
                    <a:pt x="1932" y="49980"/>
                  </a:lnTo>
                  <a:lnTo>
                    <a:pt x="2415" y="49256"/>
                  </a:lnTo>
                  <a:lnTo>
                    <a:pt x="3019" y="48531"/>
                  </a:lnTo>
                  <a:lnTo>
                    <a:pt x="3683" y="47867"/>
                  </a:lnTo>
                  <a:lnTo>
                    <a:pt x="4407" y="47143"/>
                  </a:lnTo>
                  <a:lnTo>
                    <a:pt x="5192" y="46479"/>
                  </a:lnTo>
                  <a:lnTo>
                    <a:pt x="6037" y="45815"/>
                  </a:lnTo>
                  <a:lnTo>
                    <a:pt x="7003" y="45211"/>
                  </a:lnTo>
                  <a:lnTo>
                    <a:pt x="7003" y="45211"/>
                  </a:lnTo>
                  <a:lnTo>
                    <a:pt x="8089" y="44608"/>
                  </a:lnTo>
                  <a:lnTo>
                    <a:pt x="9236" y="44065"/>
                  </a:lnTo>
                  <a:lnTo>
                    <a:pt x="10383" y="43582"/>
                  </a:lnTo>
                  <a:lnTo>
                    <a:pt x="11530" y="43159"/>
                  </a:lnTo>
                  <a:lnTo>
                    <a:pt x="12737" y="42797"/>
                  </a:lnTo>
                  <a:lnTo>
                    <a:pt x="13944" y="42435"/>
                  </a:lnTo>
                  <a:lnTo>
                    <a:pt x="15091" y="42193"/>
                  </a:lnTo>
                  <a:lnTo>
                    <a:pt x="16298" y="41952"/>
                  </a:lnTo>
                  <a:lnTo>
                    <a:pt x="18592" y="41590"/>
                  </a:lnTo>
                  <a:lnTo>
                    <a:pt x="20765" y="41348"/>
                  </a:lnTo>
                  <a:lnTo>
                    <a:pt x="22696" y="41167"/>
                  </a:lnTo>
                  <a:lnTo>
                    <a:pt x="24387" y="41047"/>
                  </a:lnTo>
                  <a:lnTo>
                    <a:pt x="24387" y="41047"/>
                  </a:lnTo>
                  <a:lnTo>
                    <a:pt x="23421" y="39779"/>
                  </a:lnTo>
                  <a:lnTo>
                    <a:pt x="22998" y="39115"/>
                  </a:lnTo>
                  <a:lnTo>
                    <a:pt x="22576" y="38391"/>
                  </a:lnTo>
                  <a:lnTo>
                    <a:pt x="22214" y="37606"/>
                  </a:lnTo>
                  <a:lnTo>
                    <a:pt x="21912" y="36761"/>
                  </a:lnTo>
                  <a:lnTo>
                    <a:pt x="21731" y="35855"/>
                  </a:lnTo>
                  <a:lnTo>
                    <a:pt x="21670" y="34829"/>
                  </a:lnTo>
                  <a:lnTo>
                    <a:pt x="21670" y="34829"/>
                  </a:lnTo>
                  <a:lnTo>
                    <a:pt x="21670" y="34286"/>
                  </a:lnTo>
                  <a:lnTo>
                    <a:pt x="21731" y="33803"/>
                  </a:lnTo>
                  <a:lnTo>
                    <a:pt x="21972" y="32898"/>
                  </a:lnTo>
                  <a:lnTo>
                    <a:pt x="22214" y="32113"/>
                  </a:lnTo>
                  <a:lnTo>
                    <a:pt x="22576" y="31328"/>
                  </a:lnTo>
                  <a:lnTo>
                    <a:pt x="22576" y="31328"/>
                  </a:lnTo>
                  <a:lnTo>
                    <a:pt x="21067" y="31449"/>
                  </a:lnTo>
                  <a:lnTo>
                    <a:pt x="19678" y="31509"/>
                  </a:lnTo>
                  <a:lnTo>
                    <a:pt x="19678" y="31509"/>
                  </a:lnTo>
                  <a:lnTo>
                    <a:pt x="18773" y="31449"/>
                  </a:lnTo>
                  <a:lnTo>
                    <a:pt x="17928" y="31389"/>
                  </a:lnTo>
                  <a:lnTo>
                    <a:pt x="17083" y="31328"/>
                  </a:lnTo>
                  <a:lnTo>
                    <a:pt x="16238" y="31147"/>
                  </a:lnTo>
                  <a:lnTo>
                    <a:pt x="15453" y="30966"/>
                  </a:lnTo>
                  <a:lnTo>
                    <a:pt x="14668" y="30785"/>
                  </a:lnTo>
                  <a:lnTo>
                    <a:pt x="13944" y="30544"/>
                  </a:lnTo>
                  <a:lnTo>
                    <a:pt x="13220" y="30242"/>
                  </a:lnTo>
                  <a:lnTo>
                    <a:pt x="12556" y="29940"/>
                  </a:lnTo>
                  <a:lnTo>
                    <a:pt x="11892" y="29578"/>
                  </a:lnTo>
                  <a:lnTo>
                    <a:pt x="11228" y="29216"/>
                  </a:lnTo>
                  <a:lnTo>
                    <a:pt x="10624" y="28854"/>
                  </a:lnTo>
                  <a:lnTo>
                    <a:pt x="10081" y="28431"/>
                  </a:lnTo>
                  <a:lnTo>
                    <a:pt x="9538" y="27948"/>
                  </a:lnTo>
                  <a:lnTo>
                    <a:pt x="8512" y="26982"/>
                  </a:lnTo>
                  <a:lnTo>
                    <a:pt x="7606" y="25956"/>
                  </a:lnTo>
                  <a:lnTo>
                    <a:pt x="6821" y="24870"/>
                  </a:lnTo>
                  <a:lnTo>
                    <a:pt x="6097" y="23663"/>
                  </a:lnTo>
                  <a:lnTo>
                    <a:pt x="5554" y="22455"/>
                  </a:lnTo>
                  <a:lnTo>
                    <a:pt x="5131" y="21127"/>
                  </a:lnTo>
                  <a:lnTo>
                    <a:pt x="4830" y="19860"/>
                  </a:lnTo>
                  <a:lnTo>
                    <a:pt x="4648" y="18532"/>
                  </a:lnTo>
                  <a:lnTo>
                    <a:pt x="4588" y="17204"/>
                  </a:lnTo>
                  <a:lnTo>
                    <a:pt x="4588" y="17204"/>
                  </a:lnTo>
                  <a:lnTo>
                    <a:pt x="4588" y="16419"/>
                  </a:lnTo>
                  <a:lnTo>
                    <a:pt x="4648" y="15634"/>
                  </a:lnTo>
                  <a:lnTo>
                    <a:pt x="4769" y="14789"/>
                  </a:lnTo>
                  <a:lnTo>
                    <a:pt x="4950" y="14005"/>
                  </a:lnTo>
                  <a:lnTo>
                    <a:pt x="5131" y="13220"/>
                  </a:lnTo>
                  <a:lnTo>
                    <a:pt x="5373" y="12375"/>
                  </a:lnTo>
                  <a:lnTo>
                    <a:pt x="5675" y="11590"/>
                  </a:lnTo>
                  <a:lnTo>
                    <a:pt x="5976" y="10806"/>
                  </a:lnTo>
                  <a:lnTo>
                    <a:pt x="6399" y="10021"/>
                  </a:lnTo>
                  <a:lnTo>
                    <a:pt x="6821" y="9236"/>
                  </a:lnTo>
                  <a:lnTo>
                    <a:pt x="7304" y="8512"/>
                  </a:lnTo>
                  <a:lnTo>
                    <a:pt x="7848" y="7727"/>
                  </a:lnTo>
                  <a:lnTo>
                    <a:pt x="8391" y="7003"/>
                  </a:lnTo>
                  <a:lnTo>
                    <a:pt x="8994" y="6339"/>
                  </a:lnTo>
                  <a:lnTo>
                    <a:pt x="9658" y="5675"/>
                  </a:lnTo>
                  <a:lnTo>
                    <a:pt x="10383" y="5011"/>
                  </a:lnTo>
                  <a:lnTo>
                    <a:pt x="10383" y="5011"/>
                  </a:lnTo>
                  <a:lnTo>
                    <a:pt x="11349" y="4226"/>
                  </a:lnTo>
                  <a:lnTo>
                    <a:pt x="12375" y="3562"/>
                  </a:lnTo>
                  <a:lnTo>
                    <a:pt x="13401" y="2959"/>
                  </a:lnTo>
                  <a:lnTo>
                    <a:pt x="14427" y="2415"/>
                  </a:lnTo>
                  <a:lnTo>
                    <a:pt x="15453" y="1932"/>
                  </a:lnTo>
                  <a:lnTo>
                    <a:pt x="16540" y="1570"/>
                  </a:lnTo>
                  <a:lnTo>
                    <a:pt x="17566" y="1208"/>
                  </a:lnTo>
                  <a:lnTo>
                    <a:pt x="18652" y="906"/>
                  </a:lnTo>
                  <a:lnTo>
                    <a:pt x="19678" y="665"/>
                  </a:lnTo>
                  <a:lnTo>
                    <a:pt x="20705" y="484"/>
                  </a:lnTo>
                  <a:lnTo>
                    <a:pt x="21731" y="303"/>
                  </a:lnTo>
                  <a:lnTo>
                    <a:pt x="22757" y="182"/>
                  </a:lnTo>
                  <a:lnTo>
                    <a:pt x="24749" y="61"/>
                  </a:lnTo>
                  <a:lnTo>
                    <a:pt x="26680" y="1"/>
                  </a:lnTo>
                  <a:lnTo>
                    <a:pt x="45392" y="1"/>
                  </a:lnTo>
                  <a:lnTo>
                    <a:pt x="39598" y="3260"/>
                  </a:lnTo>
                  <a:lnTo>
                    <a:pt x="33924" y="3260"/>
                  </a:lnTo>
                </a:path>
              </a:pathLst>
            </a:custGeom>
            <a:no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3281826" y="2253125"/>
              <a:ext cx="1131800" cy="1088025"/>
            </a:xfrm>
            <a:custGeom>
              <a:avLst/>
              <a:gdLst/>
              <a:ahLst/>
              <a:cxnLst/>
              <a:rect l="0" t="0" r="0" b="0"/>
              <a:pathLst>
                <a:path w="45272" h="43521" extrusionOk="0">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3502146" y="2322525"/>
              <a:ext cx="686625" cy="949225"/>
            </a:xfrm>
            <a:custGeom>
              <a:avLst/>
              <a:gdLst/>
              <a:ahLst/>
              <a:cxnLst/>
              <a:rect l="0" t="0" r="0" b="0"/>
              <a:pathLst>
                <a:path w="27465" h="37969" fill="none" extrusionOk="0">
                  <a:moveTo>
                    <a:pt x="24688" y="33381"/>
                  </a:moveTo>
                  <a:lnTo>
                    <a:pt x="24688" y="33381"/>
                  </a:lnTo>
                  <a:lnTo>
                    <a:pt x="25111" y="32777"/>
                  </a:lnTo>
                  <a:lnTo>
                    <a:pt x="25473" y="32234"/>
                  </a:lnTo>
                  <a:lnTo>
                    <a:pt x="25775" y="31630"/>
                  </a:lnTo>
                  <a:lnTo>
                    <a:pt x="26076" y="31027"/>
                  </a:lnTo>
                  <a:lnTo>
                    <a:pt x="26559" y="29819"/>
                  </a:lnTo>
                  <a:lnTo>
                    <a:pt x="26921" y="28552"/>
                  </a:lnTo>
                  <a:lnTo>
                    <a:pt x="27163" y="27284"/>
                  </a:lnTo>
                  <a:lnTo>
                    <a:pt x="27344" y="25956"/>
                  </a:lnTo>
                  <a:lnTo>
                    <a:pt x="27404" y="24628"/>
                  </a:lnTo>
                  <a:lnTo>
                    <a:pt x="27465" y="23300"/>
                  </a:lnTo>
                  <a:lnTo>
                    <a:pt x="27465" y="23300"/>
                  </a:lnTo>
                  <a:lnTo>
                    <a:pt x="27404" y="21671"/>
                  </a:lnTo>
                  <a:lnTo>
                    <a:pt x="27284" y="19981"/>
                  </a:lnTo>
                  <a:lnTo>
                    <a:pt x="27042" y="18170"/>
                  </a:lnTo>
                  <a:lnTo>
                    <a:pt x="26680" y="16298"/>
                  </a:lnTo>
                  <a:lnTo>
                    <a:pt x="26197" y="14367"/>
                  </a:lnTo>
                  <a:lnTo>
                    <a:pt x="25654" y="12375"/>
                  </a:lnTo>
                  <a:lnTo>
                    <a:pt x="24930" y="10504"/>
                  </a:lnTo>
                  <a:lnTo>
                    <a:pt x="24567" y="9538"/>
                  </a:lnTo>
                  <a:lnTo>
                    <a:pt x="24145" y="8633"/>
                  </a:lnTo>
                  <a:lnTo>
                    <a:pt x="23662" y="7788"/>
                  </a:lnTo>
                  <a:lnTo>
                    <a:pt x="23179" y="6882"/>
                  </a:lnTo>
                  <a:lnTo>
                    <a:pt x="22636" y="6097"/>
                  </a:lnTo>
                  <a:lnTo>
                    <a:pt x="22093" y="5252"/>
                  </a:lnTo>
                  <a:lnTo>
                    <a:pt x="21489" y="4528"/>
                  </a:lnTo>
                  <a:lnTo>
                    <a:pt x="20885" y="3804"/>
                  </a:lnTo>
                  <a:lnTo>
                    <a:pt x="20161" y="3140"/>
                  </a:lnTo>
                  <a:lnTo>
                    <a:pt x="19497" y="2536"/>
                  </a:lnTo>
                  <a:lnTo>
                    <a:pt x="18712" y="1993"/>
                  </a:lnTo>
                  <a:lnTo>
                    <a:pt x="17928" y="1510"/>
                  </a:lnTo>
                  <a:lnTo>
                    <a:pt x="17143" y="1027"/>
                  </a:lnTo>
                  <a:lnTo>
                    <a:pt x="16237" y="665"/>
                  </a:lnTo>
                  <a:lnTo>
                    <a:pt x="15332" y="423"/>
                  </a:lnTo>
                  <a:lnTo>
                    <a:pt x="14366" y="182"/>
                  </a:lnTo>
                  <a:lnTo>
                    <a:pt x="13401" y="61"/>
                  </a:lnTo>
                  <a:lnTo>
                    <a:pt x="12374" y="1"/>
                  </a:lnTo>
                  <a:lnTo>
                    <a:pt x="12374" y="1"/>
                  </a:lnTo>
                  <a:lnTo>
                    <a:pt x="11228" y="61"/>
                  </a:lnTo>
                  <a:lnTo>
                    <a:pt x="10141" y="242"/>
                  </a:lnTo>
                  <a:lnTo>
                    <a:pt x="9055" y="484"/>
                  </a:lnTo>
                  <a:lnTo>
                    <a:pt x="7968" y="846"/>
                  </a:lnTo>
                  <a:lnTo>
                    <a:pt x="6942" y="1269"/>
                  </a:lnTo>
                  <a:lnTo>
                    <a:pt x="5976" y="1812"/>
                  </a:lnTo>
                  <a:lnTo>
                    <a:pt x="5071" y="2415"/>
                  </a:lnTo>
                  <a:lnTo>
                    <a:pt x="4226" y="3140"/>
                  </a:lnTo>
                  <a:lnTo>
                    <a:pt x="4226" y="3140"/>
                  </a:lnTo>
                  <a:lnTo>
                    <a:pt x="3562" y="3743"/>
                  </a:lnTo>
                  <a:lnTo>
                    <a:pt x="3018" y="4347"/>
                  </a:lnTo>
                  <a:lnTo>
                    <a:pt x="2475" y="5011"/>
                  </a:lnTo>
                  <a:lnTo>
                    <a:pt x="2053" y="5615"/>
                  </a:lnTo>
                  <a:lnTo>
                    <a:pt x="1630" y="6279"/>
                  </a:lnTo>
                  <a:lnTo>
                    <a:pt x="1328" y="7003"/>
                  </a:lnTo>
                  <a:lnTo>
                    <a:pt x="1026" y="7667"/>
                  </a:lnTo>
                  <a:lnTo>
                    <a:pt x="785" y="8391"/>
                  </a:lnTo>
                  <a:lnTo>
                    <a:pt x="544" y="9115"/>
                  </a:lnTo>
                  <a:lnTo>
                    <a:pt x="423" y="9840"/>
                  </a:lnTo>
                  <a:lnTo>
                    <a:pt x="181" y="11289"/>
                  </a:lnTo>
                  <a:lnTo>
                    <a:pt x="61" y="12737"/>
                  </a:lnTo>
                  <a:lnTo>
                    <a:pt x="0" y="14186"/>
                  </a:lnTo>
                  <a:lnTo>
                    <a:pt x="0" y="14186"/>
                  </a:lnTo>
                  <a:lnTo>
                    <a:pt x="61" y="15936"/>
                  </a:lnTo>
                  <a:lnTo>
                    <a:pt x="242" y="17808"/>
                  </a:lnTo>
                  <a:lnTo>
                    <a:pt x="483" y="19739"/>
                  </a:lnTo>
                  <a:lnTo>
                    <a:pt x="906" y="21731"/>
                  </a:lnTo>
                  <a:lnTo>
                    <a:pt x="1389" y="23723"/>
                  </a:lnTo>
                  <a:lnTo>
                    <a:pt x="1992" y="25654"/>
                  </a:lnTo>
                  <a:lnTo>
                    <a:pt x="2717" y="27586"/>
                  </a:lnTo>
                  <a:lnTo>
                    <a:pt x="3139" y="28552"/>
                  </a:lnTo>
                  <a:lnTo>
                    <a:pt x="3622" y="29457"/>
                  </a:lnTo>
                  <a:lnTo>
                    <a:pt x="4105" y="30363"/>
                  </a:lnTo>
                  <a:lnTo>
                    <a:pt x="4588" y="31208"/>
                  </a:lnTo>
                  <a:lnTo>
                    <a:pt x="5131" y="32053"/>
                  </a:lnTo>
                  <a:lnTo>
                    <a:pt x="5735" y="32837"/>
                  </a:lnTo>
                  <a:lnTo>
                    <a:pt x="6338" y="33562"/>
                  </a:lnTo>
                  <a:lnTo>
                    <a:pt x="7002" y="34286"/>
                  </a:lnTo>
                  <a:lnTo>
                    <a:pt x="7666" y="34950"/>
                  </a:lnTo>
                  <a:lnTo>
                    <a:pt x="8391" y="35554"/>
                  </a:lnTo>
                  <a:lnTo>
                    <a:pt x="9175" y="36097"/>
                  </a:lnTo>
                  <a:lnTo>
                    <a:pt x="9960" y="36580"/>
                  </a:lnTo>
                  <a:lnTo>
                    <a:pt x="10805" y="37002"/>
                  </a:lnTo>
                  <a:lnTo>
                    <a:pt x="11650" y="37365"/>
                  </a:lnTo>
                  <a:lnTo>
                    <a:pt x="12555" y="37606"/>
                  </a:lnTo>
                  <a:lnTo>
                    <a:pt x="13461" y="37847"/>
                  </a:lnTo>
                  <a:lnTo>
                    <a:pt x="14427" y="37968"/>
                  </a:lnTo>
                  <a:lnTo>
                    <a:pt x="15453" y="37968"/>
                  </a:lnTo>
                  <a:lnTo>
                    <a:pt x="15453" y="37968"/>
                  </a:lnTo>
                  <a:lnTo>
                    <a:pt x="16117" y="37968"/>
                  </a:lnTo>
                  <a:lnTo>
                    <a:pt x="16781" y="37908"/>
                  </a:lnTo>
                  <a:lnTo>
                    <a:pt x="17445" y="37787"/>
                  </a:lnTo>
                  <a:lnTo>
                    <a:pt x="18109" y="37666"/>
                  </a:lnTo>
                  <a:lnTo>
                    <a:pt x="18773" y="37485"/>
                  </a:lnTo>
                  <a:lnTo>
                    <a:pt x="19376" y="37304"/>
                  </a:lnTo>
                  <a:lnTo>
                    <a:pt x="20040" y="37063"/>
                  </a:lnTo>
                  <a:lnTo>
                    <a:pt x="20644" y="36761"/>
                  </a:lnTo>
                  <a:lnTo>
                    <a:pt x="21247" y="36459"/>
                  </a:lnTo>
                  <a:lnTo>
                    <a:pt x="21791" y="36097"/>
                  </a:lnTo>
                  <a:lnTo>
                    <a:pt x="22334" y="35735"/>
                  </a:lnTo>
                  <a:lnTo>
                    <a:pt x="22877" y="35312"/>
                  </a:lnTo>
                  <a:lnTo>
                    <a:pt x="23420" y="34890"/>
                  </a:lnTo>
                  <a:lnTo>
                    <a:pt x="23843" y="34407"/>
                  </a:lnTo>
                  <a:lnTo>
                    <a:pt x="24326" y="33864"/>
                  </a:lnTo>
                  <a:lnTo>
                    <a:pt x="24688" y="33381"/>
                  </a:lnTo>
                </a:path>
              </a:pathLst>
            </a:custGeom>
            <a:no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3281826" y="2253125"/>
              <a:ext cx="1131800" cy="1088025"/>
            </a:xfrm>
            <a:custGeom>
              <a:avLst/>
              <a:gdLst/>
              <a:ahLst/>
              <a:cxnLst/>
              <a:rect l="0" t="0" r="0" b="0"/>
              <a:pathLst>
                <a:path w="45272" h="43521" fill="none" extrusionOk="0">
                  <a:moveTo>
                    <a:pt x="22153" y="43521"/>
                  </a:moveTo>
                  <a:lnTo>
                    <a:pt x="22153" y="43521"/>
                  </a:lnTo>
                  <a:lnTo>
                    <a:pt x="20825" y="43460"/>
                  </a:lnTo>
                  <a:lnTo>
                    <a:pt x="19558" y="43340"/>
                  </a:lnTo>
                  <a:lnTo>
                    <a:pt x="18290" y="43219"/>
                  </a:lnTo>
                  <a:lnTo>
                    <a:pt x="17083" y="42978"/>
                  </a:lnTo>
                  <a:lnTo>
                    <a:pt x="15936" y="42736"/>
                  </a:lnTo>
                  <a:lnTo>
                    <a:pt x="14789" y="42374"/>
                  </a:lnTo>
                  <a:lnTo>
                    <a:pt x="13703" y="42012"/>
                  </a:lnTo>
                  <a:lnTo>
                    <a:pt x="12616" y="41589"/>
                  </a:lnTo>
                  <a:lnTo>
                    <a:pt x="11590" y="41106"/>
                  </a:lnTo>
                  <a:lnTo>
                    <a:pt x="10624" y="40563"/>
                  </a:lnTo>
                  <a:lnTo>
                    <a:pt x="9719" y="40020"/>
                  </a:lnTo>
                  <a:lnTo>
                    <a:pt x="8813" y="39416"/>
                  </a:lnTo>
                  <a:lnTo>
                    <a:pt x="7968" y="38752"/>
                  </a:lnTo>
                  <a:lnTo>
                    <a:pt x="7184" y="38088"/>
                  </a:lnTo>
                  <a:lnTo>
                    <a:pt x="6399" y="37364"/>
                  </a:lnTo>
                  <a:lnTo>
                    <a:pt x="5675" y="36579"/>
                  </a:lnTo>
                  <a:lnTo>
                    <a:pt x="5011" y="35795"/>
                  </a:lnTo>
                  <a:lnTo>
                    <a:pt x="4347" y="35010"/>
                  </a:lnTo>
                  <a:lnTo>
                    <a:pt x="3743" y="34165"/>
                  </a:lnTo>
                  <a:lnTo>
                    <a:pt x="3200" y="33320"/>
                  </a:lnTo>
                  <a:lnTo>
                    <a:pt x="2717" y="32414"/>
                  </a:lnTo>
                  <a:lnTo>
                    <a:pt x="2234" y="31509"/>
                  </a:lnTo>
                  <a:lnTo>
                    <a:pt x="1811" y="30603"/>
                  </a:lnTo>
                  <a:lnTo>
                    <a:pt x="1449" y="29698"/>
                  </a:lnTo>
                  <a:lnTo>
                    <a:pt x="1087" y="28732"/>
                  </a:lnTo>
                  <a:lnTo>
                    <a:pt x="846" y="27827"/>
                  </a:lnTo>
                  <a:lnTo>
                    <a:pt x="604" y="26861"/>
                  </a:lnTo>
                  <a:lnTo>
                    <a:pt x="363" y="25895"/>
                  </a:lnTo>
                  <a:lnTo>
                    <a:pt x="242" y="24930"/>
                  </a:lnTo>
                  <a:lnTo>
                    <a:pt x="121" y="23964"/>
                  </a:lnTo>
                  <a:lnTo>
                    <a:pt x="61" y="22998"/>
                  </a:lnTo>
                  <a:lnTo>
                    <a:pt x="1" y="22032"/>
                  </a:lnTo>
                  <a:lnTo>
                    <a:pt x="1" y="22032"/>
                  </a:lnTo>
                  <a:lnTo>
                    <a:pt x="61" y="20946"/>
                  </a:lnTo>
                  <a:lnTo>
                    <a:pt x="121" y="19859"/>
                  </a:lnTo>
                  <a:lnTo>
                    <a:pt x="242" y="18773"/>
                  </a:lnTo>
                  <a:lnTo>
                    <a:pt x="483" y="17686"/>
                  </a:lnTo>
                  <a:lnTo>
                    <a:pt x="725" y="16660"/>
                  </a:lnTo>
                  <a:lnTo>
                    <a:pt x="1027" y="15574"/>
                  </a:lnTo>
                  <a:lnTo>
                    <a:pt x="1329" y="14608"/>
                  </a:lnTo>
                  <a:lnTo>
                    <a:pt x="1751" y="13582"/>
                  </a:lnTo>
                  <a:lnTo>
                    <a:pt x="2174" y="12616"/>
                  </a:lnTo>
                  <a:lnTo>
                    <a:pt x="2717" y="11650"/>
                  </a:lnTo>
                  <a:lnTo>
                    <a:pt x="3260" y="10745"/>
                  </a:lnTo>
                  <a:lnTo>
                    <a:pt x="3803" y="9839"/>
                  </a:lnTo>
                  <a:lnTo>
                    <a:pt x="4467" y="8994"/>
                  </a:lnTo>
                  <a:lnTo>
                    <a:pt x="5131" y="8149"/>
                  </a:lnTo>
                  <a:lnTo>
                    <a:pt x="5856" y="7304"/>
                  </a:lnTo>
                  <a:lnTo>
                    <a:pt x="6580" y="6580"/>
                  </a:lnTo>
                  <a:lnTo>
                    <a:pt x="7425" y="5795"/>
                  </a:lnTo>
                  <a:lnTo>
                    <a:pt x="8270" y="5131"/>
                  </a:lnTo>
                  <a:lnTo>
                    <a:pt x="9115" y="4467"/>
                  </a:lnTo>
                  <a:lnTo>
                    <a:pt x="10021" y="3803"/>
                  </a:lnTo>
                  <a:lnTo>
                    <a:pt x="10986" y="3260"/>
                  </a:lnTo>
                  <a:lnTo>
                    <a:pt x="11952" y="2717"/>
                  </a:lnTo>
                  <a:lnTo>
                    <a:pt x="12978" y="2234"/>
                  </a:lnTo>
                  <a:lnTo>
                    <a:pt x="14065" y="1751"/>
                  </a:lnTo>
                  <a:lnTo>
                    <a:pt x="15151" y="1328"/>
                  </a:lnTo>
                  <a:lnTo>
                    <a:pt x="16238" y="1026"/>
                  </a:lnTo>
                  <a:lnTo>
                    <a:pt x="17385" y="725"/>
                  </a:lnTo>
                  <a:lnTo>
                    <a:pt x="18592" y="423"/>
                  </a:lnTo>
                  <a:lnTo>
                    <a:pt x="19799" y="242"/>
                  </a:lnTo>
                  <a:lnTo>
                    <a:pt x="21006" y="121"/>
                  </a:lnTo>
                  <a:lnTo>
                    <a:pt x="22274" y="0"/>
                  </a:lnTo>
                  <a:lnTo>
                    <a:pt x="23541" y="0"/>
                  </a:lnTo>
                  <a:lnTo>
                    <a:pt x="23541" y="0"/>
                  </a:lnTo>
                  <a:lnTo>
                    <a:pt x="24809" y="0"/>
                  </a:lnTo>
                  <a:lnTo>
                    <a:pt x="26016" y="121"/>
                  </a:lnTo>
                  <a:lnTo>
                    <a:pt x="27163" y="242"/>
                  </a:lnTo>
                  <a:lnTo>
                    <a:pt x="28310" y="483"/>
                  </a:lnTo>
                  <a:lnTo>
                    <a:pt x="29396" y="725"/>
                  </a:lnTo>
                  <a:lnTo>
                    <a:pt x="30483" y="1026"/>
                  </a:lnTo>
                  <a:lnTo>
                    <a:pt x="31569" y="1389"/>
                  </a:lnTo>
                  <a:lnTo>
                    <a:pt x="32596" y="1811"/>
                  </a:lnTo>
                  <a:lnTo>
                    <a:pt x="33561" y="2234"/>
                  </a:lnTo>
                  <a:lnTo>
                    <a:pt x="34467" y="2717"/>
                  </a:lnTo>
                  <a:lnTo>
                    <a:pt x="35433" y="3260"/>
                  </a:lnTo>
                  <a:lnTo>
                    <a:pt x="36278" y="3863"/>
                  </a:lnTo>
                  <a:lnTo>
                    <a:pt x="37123" y="4467"/>
                  </a:lnTo>
                  <a:lnTo>
                    <a:pt x="37907" y="5131"/>
                  </a:lnTo>
                  <a:lnTo>
                    <a:pt x="38692" y="5855"/>
                  </a:lnTo>
                  <a:lnTo>
                    <a:pt x="39416" y="6580"/>
                  </a:lnTo>
                  <a:lnTo>
                    <a:pt x="40080" y="7364"/>
                  </a:lnTo>
                  <a:lnTo>
                    <a:pt x="40744" y="8149"/>
                  </a:lnTo>
                  <a:lnTo>
                    <a:pt x="41348" y="8934"/>
                  </a:lnTo>
                  <a:lnTo>
                    <a:pt x="41891" y="9779"/>
                  </a:lnTo>
                  <a:lnTo>
                    <a:pt x="42435" y="10684"/>
                  </a:lnTo>
                  <a:lnTo>
                    <a:pt x="42917" y="11590"/>
                  </a:lnTo>
                  <a:lnTo>
                    <a:pt x="43340" y="12495"/>
                  </a:lnTo>
                  <a:lnTo>
                    <a:pt x="43762" y="13461"/>
                  </a:lnTo>
                  <a:lnTo>
                    <a:pt x="44064" y="14366"/>
                  </a:lnTo>
                  <a:lnTo>
                    <a:pt x="44366" y="15332"/>
                  </a:lnTo>
                  <a:lnTo>
                    <a:pt x="44668" y="16358"/>
                  </a:lnTo>
                  <a:lnTo>
                    <a:pt x="44849" y="17324"/>
                  </a:lnTo>
                  <a:lnTo>
                    <a:pt x="45030" y="18350"/>
                  </a:lnTo>
                  <a:lnTo>
                    <a:pt x="45151" y="19376"/>
                  </a:lnTo>
                  <a:lnTo>
                    <a:pt x="45211" y="20402"/>
                  </a:lnTo>
                  <a:lnTo>
                    <a:pt x="45271" y="21429"/>
                  </a:lnTo>
                  <a:lnTo>
                    <a:pt x="45271" y="21429"/>
                  </a:lnTo>
                  <a:lnTo>
                    <a:pt x="45211" y="22455"/>
                  </a:lnTo>
                  <a:lnTo>
                    <a:pt x="45151" y="23420"/>
                  </a:lnTo>
                  <a:lnTo>
                    <a:pt x="45030" y="24447"/>
                  </a:lnTo>
                  <a:lnTo>
                    <a:pt x="44849" y="25473"/>
                  </a:lnTo>
                  <a:lnTo>
                    <a:pt x="44668" y="26439"/>
                  </a:lnTo>
                  <a:lnTo>
                    <a:pt x="44366" y="27465"/>
                  </a:lnTo>
                  <a:lnTo>
                    <a:pt x="44064" y="28430"/>
                  </a:lnTo>
                  <a:lnTo>
                    <a:pt x="43702" y="29396"/>
                  </a:lnTo>
                  <a:lnTo>
                    <a:pt x="43340" y="30362"/>
                  </a:lnTo>
                  <a:lnTo>
                    <a:pt x="42857" y="31267"/>
                  </a:lnTo>
                  <a:lnTo>
                    <a:pt x="42374" y="32233"/>
                  </a:lnTo>
                  <a:lnTo>
                    <a:pt x="41831" y="33139"/>
                  </a:lnTo>
                  <a:lnTo>
                    <a:pt x="41288" y="33984"/>
                  </a:lnTo>
                  <a:lnTo>
                    <a:pt x="40624" y="34829"/>
                  </a:lnTo>
                  <a:lnTo>
                    <a:pt x="39960" y="35674"/>
                  </a:lnTo>
                  <a:lnTo>
                    <a:pt x="39296" y="36459"/>
                  </a:lnTo>
                  <a:lnTo>
                    <a:pt x="38511" y="37243"/>
                  </a:lnTo>
                  <a:lnTo>
                    <a:pt x="37726" y="37968"/>
                  </a:lnTo>
                  <a:lnTo>
                    <a:pt x="36881" y="38692"/>
                  </a:lnTo>
                  <a:lnTo>
                    <a:pt x="35976" y="39356"/>
                  </a:lnTo>
                  <a:lnTo>
                    <a:pt x="35070" y="39959"/>
                  </a:lnTo>
                  <a:lnTo>
                    <a:pt x="34105" y="40503"/>
                  </a:lnTo>
                  <a:lnTo>
                    <a:pt x="33079" y="41046"/>
                  </a:lnTo>
                  <a:lnTo>
                    <a:pt x="32052" y="41529"/>
                  </a:lnTo>
                  <a:lnTo>
                    <a:pt x="30966" y="42012"/>
                  </a:lnTo>
                  <a:lnTo>
                    <a:pt x="29819" y="42374"/>
                  </a:lnTo>
                  <a:lnTo>
                    <a:pt x="28612" y="42676"/>
                  </a:lnTo>
                  <a:lnTo>
                    <a:pt x="27405" y="42978"/>
                  </a:lnTo>
                  <a:lnTo>
                    <a:pt x="26197" y="43219"/>
                  </a:lnTo>
                  <a:lnTo>
                    <a:pt x="24869" y="43340"/>
                  </a:lnTo>
                  <a:lnTo>
                    <a:pt x="23541" y="43460"/>
                  </a:lnTo>
                  <a:lnTo>
                    <a:pt x="22153" y="43521"/>
                  </a:lnTo>
                </a:path>
              </a:pathLst>
            </a:custGeom>
            <a:no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2006699" y="2253125"/>
              <a:ext cx="1131800" cy="1088025"/>
            </a:xfrm>
            <a:custGeom>
              <a:avLst/>
              <a:gdLst/>
              <a:ahLst/>
              <a:cxnLst/>
              <a:rect l="0" t="0" r="0" b="0"/>
              <a:pathLst>
                <a:path w="45272" h="43521" extrusionOk="0">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2227025" y="2322525"/>
              <a:ext cx="686625" cy="949225"/>
            </a:xfrm>
            <a:custGeom>
              <a:avLst/>
              <a:gdLst/>
              <a:ahLst/>
              <a:cxnLst/>
              <a:rect l="0" t="0" r="0" b="0"/>
              <a:pathLst>
                <a:path w="27465" h="37969" fill="none" extrusionOk="0">
                  <a:moveTo>
                    <a:pt x="24748" y="33381"/>
                  </a:moveTo>
                  <a:lnTo>
                    <a:pt x="24748" y="33381"/>
                  </a:lnTo>
                  <a:lnTo>
                    <a:pt x="25110" y="32777"/>
                  </a:lnTo>
                  <a:lnTo>
                    <a:pt x="25473" y="32234"/>
                  </a:lnTo>
                  <a:lnTo>
                    <a:pt x="25774" y="31630"/>
                  </a:lnTo>
                  <a:lnTo>
                    <a:pt x="26076" y="31027"/>
                  </a:lnTo>
                  <a:lnTo>
                    <a:pt x="26559" y="29819"/>
                  </a:lnTo>
                  <a:lnTo>
                    <a:pt x="26921" y="28552"/>
                  </a:lnTo>
                  <a:lnTo>
                    <a:pt x="27163" y="27284"/>
                  </a:lnTo>
                  <a:lnTo>
                    <a:pt x="27344" y="25956"/>
                  </a:lnTo>
                  <a:lnTo>
                    <a:pt x="27404" y="24628"/>
                  </a:lnTo>
                  <a:lnTo>
                    <a:pt x="27464" y="23300"/>
                  </a:lnTo>
                  <a:lnTo>
                    <a:pt x="27464" y="23300"/>
                  </a:lnTo>
                  <a:lnTo>
                    <a:pt x="27404" y="21671"/>
                  </a:lnTo>
                  <a:lnTo>
                    <a:pt x="27283" y="19981"/>
                  </a:lnTo>
                  <a:lnTo>
                    <a:pt x="27042" y="18170"/>
                  </a:lnTo>
                  <a:lnTo>
                    <a:pt x="26680" y="16298"/>
                  </a:lnTo>
                  <a:lnTo>
                    <a:pt x="26197" y="14367"/>
                  </a:lnTo>
                  <a:lnTo>
                    <a:pt x="25654" y="12375"/>
                  </a:lnTo>
                  <a:lnTo>
                    <a:pt x="24929" y="10504"/>
                  </a:lnTo>
                  <a:lnTo>
                    <a:pt x="24567" y="9538"/>
                  </a:lnTo>
                  <a:lnTo>
                    <a:pt x="24145" y="8633"/>
                  </a:lnTo>
                  <a:lnTo>
                    <a:pt x="23662" y="7788"/>
                  </a:lnTo>
                  <a:lnTo>
                    <a:pt x="23179" y="6882"/>
                  </a:lnTo>
                  <a:lnTo>
                    <a:pt x="22636" y="6097"/>
                  </a:lnTo>
                  <a:lnTo>
                    <a:pt x="22092" y="5252"/>
                  </a:lnTo>
                  <a:lnTo>
                    <a:pt x="21489" y="4528"/>
                  </a:lnTo>
                  <a:lnTo>
                    <a:pt x="20885" y="3804"/>
                  </a:lnTo>
                  <a:lnTo>
                    <a:pt x="20161" y="3140"/>
                  </a:lnTo>
                  <a:lnTo>
                    <a:pt x="19497" y="2536"/>
                  </a:lnTo>
                  <a:lnTo>
                    <a:pt x="18712" y="1993"/>
                  </a:lnTo>
                  <a:lnTo>
                    <a:pt x="17927" y="1510"/>
                  </a:lnTo>
                  <a:lnTo>
                    <a:pt x="17143" y="1027"/>
                  </a:lnTo>
                  <a:lnTo>
                    <a:pt x="16237" y="665"/>
                  </a:lnTo>
                  <a:lnTo>
                    <a:pt x="15332" y="423"/>
                  </a:lnTo>
                  <a:lnTo>
                    <a:pt x="14426" y="182"/>
                  </a:lnTo>
                  <a:lnTo>
                    <a:pt x="13400" y="61"/>
                  </a:lnTo>
                  <a:lnTo>
                    <a:pt x="12374" y="1"/>
                  </a:lnTo>
                  <a:lnTo>
                    <a:pt x="12374" y="1"/>
                  </a:lnTo>
                  <a:lnTo>
                    <a:pt x="11227" y="61"/>
                  </a:lnTo>
                  <a:lnTo>
                    <a:pt x="10141" y="242"/>
                  </a:lnTo>
                  <a:lnTo>
                    <a:pt x="9054" y="484"/>
                  </a:lnTo>
                  <a:lnTo>
                    <a:pt x="7968" y="846"/>
                  </a:lnTo>
                  <a:lnTo>
                    <a:pt x="6942" y="1269"/>
                  </a:lnTo>
                  <a:lnTo>
                    <a:pt x="5976" y="1812"/>
                  </a:lnTo>
                  <a:lnTo>
                    <a:pt x="5070" y="2415"/>
                  </a:lnTo>
                  <a:lnTo>
                    <a:pt x="4225" y="3140"/>
                  </a:lnTo>
                  <a:lnTo>
                    <a:pt x="4225" y="3140"/>
                  </a:lnTo>
                  <a:lnTo>
                    <a:pt x="3561" y="3743"/>
                  </a:lnTo>
                  <a:lnTo>
                    <a:pt x="3018" y="4347"/>
                  </a:lnTo>
                  <a:lnTo>
                    <a:pt x="2475" y="5011"/>
                  </a:lnTo>
                  <a:lnTo>
                    <a:pt x="2052" y="5615"/>
                  </a:lnTo>
                  <a:lnTo>
                    <a:pt x="1630" y="6279"/>
                  </a:lnTo>
                  <a:lnTo>
                    <a:pt x="1328" y="7003"/>
                  </a:lnTo>
                  <a:lnTo>
                    <a:pt x="1026" y="7667"/>
                  </a:lnTo>
                  <a:lnTo>
                    <a:pt x="785" y="8391"/>
                  </a:lnTo>
                  <a:lnTo>
                    <a:pt x="604" y="9115"/>
                  </a:lnTo>
                  <a:lnTo>
                    <a:pt x="423" y="9840"/>
                  </a:lnTo>
                  <a:lnTo>
                    <a:pt x="181" y="11289"/>
                  </a:lnTo>
                  <a:lnTo>
                    <a:pt x="60" y="12737"/>
                  </a:lnTo>
                  <a:lnTo>
                    <a:pt x="0" y="14186"/>
                  </a:lnTo>
                  <a:lnTo>
                    <a:pt x="0" y="14186"/>
                  </a:lnTo>
                  <a:lnTo>
                    <a:pt x="60" y="15936"/>
                  </a:lnTo>
                  <a:lnTo>
                    <a:pt x="242" y="17808"/>
                  </a:lnTo>
                  <a:lnTo>
                    <a:pt x="483" y="19739"/>
                  </a:lnTo>
                  <a:lnTo>
                    <a:pt x="906" y="21731"/>
                  </a:lnTo>
                  <a:lnTo>
                    <a:pt x="1388" y="23723"/>
                  </a:lnTo>
                  <a:lnTo>
                    <a:pt x="1992" y="25654"/>
                  </a:lnTo>
                  <a:lnTo>
                    <a:pt x="2777" y="27586"/>
                  </a:lnTo>
                  <a:lnTo>
                    <a:pt x="3199" y="28552"/>
                  </a:lnTo>
                  <a:lnTo>
                    <a:pt x="3622" y="29457"/>
                  </a:lnTo>
                  <a:lnTo>
                    <a:pt x="4105" y="30363"/>
                  </a:lnTo>
                  <a:lnTo>
                    <a:pt x="4588" y="31208"/>
                  </a:lnTo>
                  <a:lnTo>
                    <a:pt x="5191" y="32053"/>
                  </a:lnTo>
                  <a:lnTo>
                    <a:pt x="5734" y="32837"/>
                  </a:lnTo>
                  <a:lnTo>
                    <a:pt x="6338" y="33562"/>
                  </a:lnTo>
                  <a:lnTo>
                    <a:pt x="7002" y="34286"/>
                  </a:lnTo>
                  <a:lnTo>
                    <a:pt x="7666" y="34950"/>
                  </a:lnTo>
                  <a:lnTo>
                    <a:pt x="8390" y="35554"/>
                  </a:lnTo>
                  <a:lnTo>
                    <a:pt x="9175" y="36097"/>
                  </a:lnTo>
                  <a:lnTo>
                    <a:pt x="9960" y="36580"/>
                  </a:lnTo>
                  <a:lnTo>
                    <a:pt x="10805" y="37002"/>
                  </a:lnTo>
                  <a:lnTo>
                    <a:pt x="11650" y="37365"/>
                  </a:lnTo>
                  <a:lnTo>
                    <a:pt x="12555" y="37606"/>
                  </a:lnTo>
                  <a:lnTo>
                    <a:pt x="13461" y="37847"/>
                  </a:lnTo>
                  <a:lnTo>
                    <a:pt x="14426" y="37968"/>
                  </a:lnTo>
                  <a:lnTo>
                    <a:pt x="15453" y="37968"/>
                  </a:lnTo>
                  <a:lnTo>
                    <a:pt x="15453" y="37968"/>
                  </a:lnTo>
                  <a:lnTo>
                    <a:pt x="16117" y="37968"/>
                  </a:lnTo>
                  <a:lnTo>
                    <a:pt x="16781" y="37908"/>
                  </a:lnTo>
                  <a:lnTo>
                    <a:pt x="17444" y="37787"/>
                  </a:lnTo>
                  <a:lnTo>
                    <a:pt x="18108" y="37666"/>
                  </a:lnTo>
                  <a:lnTo>
                    <a:pt x="18772" y="37485"/>
                  </a:lnTo>
                  <a:lnTo>
                    <a:pt x="19376" y="37304"/>
                  </a:lnTo>
                  <a:lnTo>
                    <a:pt x="20040" y="37063"/>
                  </a:lnTo>
                  <a:lnTo>
                    <a:pt x="20644" y="36761"/>
                  </a:lnTo>
                  <a:lnTo>
                    <a:pt x="21247" y="36459"/>
                  </a:lnTo>
                  <a:lnTo>
                    <a:pt x="21790" y="36097"/>
                  </a:lnTo>
                  <a:lnTo>
                    <a:pt x="22394" y="35735"/>
                  </a:lnTo>
                  <a:lnTo>
                    <a:pt x="22877" y="35312"/>
                  </a:lnTo>
                  <a:lnTo>
                    <a:pt x="23420" y="34890"/>
                  </a:lnTo>
                  <a:lnTo>
                    <a:pt x="23903" y="34407"/>
                  </a:lnTo>
                  <a:lnTo>
                    <a:pt x="24326" y="33864"/>
                  </a:lnTo>
                  <a:lnTo>
                    <a:pt x="24748" y="33381"/>
                  </a:lnTo>
                </a:path>
              </a:pathLst>
            </a:custGeom>
            <a:no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2006699" y="2253125"/>
              <a:ext cx="1131800" cy="1088025"/>
            </a:xfrm>
            <a:custGeom>
              <a:avLst/>
              <a:gdLst/>
              <a:ahLst/>
              <a:cxnLst/>
              <a:rect l="0" t="0" r="0" b="0"/>
              <a:pathLst>
                <a:path w="45272" h="43521" fill="none" extrusionOk="0">
                  <a:moveTo>
                    <a:pt x="22213" y="43521"/>
                  </a:moveTo>
                  <a:lnTo>
                    <a:pt x="22213" y="43521"/>
                  </a:lnTo>
                  <a:lnTo>
                    <a:pt x="20825" y="43460"/>
                  </a:lnTo>
                  <a:lnTo>
                    <a:pt x="19557" y="43340"/>
                  </a:lnTo>
                  <a:lnTo>
                    <a:pt x="18290" y="43219"/>
                  </a:lnTo>
                  <a:lnTo>
                    <a:pt x="17083" y="42978"/>
                  </a:lnTo>
                  <a:lnTo>
                    <a:pt x="15936" y="42736"/>
                  </a:lnTo>
                  <a:lnTo>
                    <a:pt x="14789" y="42374"/>
                  </a:lnTo>
                  <a:lnTo>
                    <a:pt x="13702" y="42012"/>
                  </a:lnTo>
                  <a:lnTo>
                    <a:pt x="12616" y="41589"/>
                  </a:lnTo>
                  <a:lnTo>
                    <a:pt x="11590" y="41106"/>
                  </a:lnTo>
                  <a:lnTo>
                    <a:pt x="10624" y="40563"/>
                  </a:lnTo>
                  <a:lnTo>
                    <a:pt x="9719" y="40020"/>
                  </a:lnTo>
                  <a:lnTo>
                    <a:pt x="8813" y="39416"/>
                  </a:lnTo>
                  <a:lnTo>
                    <a:pt x="7968" y="38752"/>
                  </a:lnTo>
                  <a:lnTo>
                    <a:pt x="7183" y="38088"/>
                  </a:lnTo>
                  <a:lnTo>
                    <a:pt x="6399" y="37364"/>
                  </a:lnTo>
                  <a:lnTo>
                    <a:pt x="5674" y="36579"/>
                  </a:lnTo>
                  <a:lnTo>
                    <a:pt x="5010" y="35795"/>
                  </a:lnTo>
                  <a:lnTo>
                    <a:pt x="4346" y="35010"/>
                  </a:lnTo>
                  <a:lnTo>
                    <a:pt x="3803" y="34165"/>
                  </a:lnTo>
                  <a:lnTo>
                    <a:pt x="3199" y="33320"/>
                  </a:lnTo>
                  <a:lnTo>
                    <a:pt x="2717" y="32414"/>
                  </a:lnTo>
                  <a:lnTo>
                    <a:pt x="2234" y="31509"/>
                  </a:lnTo>
                  <a:lnTo>
                    <a:pt x="1811" y="30603"/>
                  </a:lnTo>
                  <a:lnTo>
                    <a:pt x="1449" y="29698"/>
                  </a:lnTo>
                  <a:lnTo>
                    <a:pt x="1147" y="28732"/>
                  </a:lnTo>
                  <a:lnTo>
                    <a:pt x="845" y="27827"/>
                  </a:lnTo>
                  <a:lnTo>
                    <a:pt x="604" y="26861"/>
                  </a:lnTo>
                  <a:lnTo>
                    <a:pt x="363" y="25895"/>
                  </a:lnTo>
                  <a:lnTo>
                    <a:pt x="242" y="24930"/>
                  </a:lnTo>
                  <a:lnTo>
                    <a:pt x="121" y="23964"/>
                  </a:lnTo>
                  <a:lnTo>
                    <a:pt x="61" y="22998"/>
                  </a:lnTo>
                  <a:lnTo>
                    <a:pt x="0" y="22032"/>
                  </a:lnTo>
                  <a:lnTo>
                    <a:pt x="0" y="22032"/>
                  </a:lnTo>
                  <a:lnTo>
                    <a:pt x="61" y="20946"/>
                  </a:lnTo>
                  <a:lnTo>
                    <a:pt x="121" y="19859"/>
                  </a:lnTo>
                  <a:lnTo>
                    <a:pt x="302" y="18773"/>
                  </a:lnTo>
                  <a:lnTo>
                    <a:pt x="483" y="17686"/>
                  </a:lnTo>
                  <a:lnTo>
                    <a:pt x="725" y="16660"/>
                  </a:lnTo>
                  <a:lnTo>
                    <a:pt x="1026" y="15574"/>
                  </a:lnTo>
                  <a:lnTo>
                    <a:pt x="1328" y="14608"/>
                  </a:lnTo>
                  <a:lnTo>
                    <a:pt x="1751" y="13582"/>
                  </a:lnTo>
                  <a:lnTo>
                    <a:pt x="2173" y="12616"/>
                  </a:lnTo>
                  <a:lnTo>
                    <a:pt x="2717" y="11650"/>
                  </a:lnTo>
                  <a:lnTo>
                    <a:pt x="3260" y="10745"/>
                  </a:lnTo>
                  <a:lnTo>
                    <a:pt x="3803" y="9839"/>
                  </a:lnTo>
                  <a:lnTo>
                    <a:pt x="4467" y="8994"/>
                  </a:lnTo>
                  <a:lnTo>
                    <a:pt x="5131" y="8149"/>
                  </a:lnTo>
                  <a:lnTo>
                    <a:pt x="5855" y="7304"/>
                  </a:lnTo>
                  <a:lnTo>
                    <a:pt x="6580" y="6580"/>
                  </a:lnTo>
                  <a:lnTo>
                    <a:pt x="7425" y="5795"/>
                  </a:lnTo>
                  <a:lnTo>
                    <a:pt x="8270" y="5131"/>
                  </a:lnTo>
                  <a:lnTo>
                    <a:pt x="9115" y="4467"/>
                  </a:lnTo>
                  <a:lnTo>
                    <a:pt x="10020" y="3803"/>
                  </a:lnTo>
                  <a:lnTo>
                    <a:pt x="10986" y="3260"/>
                  </a:lnTo>
                  <a:lnTo>
                    <a:pt x="11952" y="2717"/>
                  </a:lnTo>
                  <a:lnTo>
                    <a:pt x="12978" y="2234"/>
                  </a:lnTo>
                  <a:lnTo>
                    <a:pt x="14065" y="1751"/>
                  </a:lnTo>
                  <a:lnTo>
                    <a:pt x="15151" y="1328"/>
                  </a:lnTo>
                  <a:lnTo>
                    <a:pt x="16238" y="1026"/>
                  </a:lnTo>
                  <a:lnTo>
                    <a:pt x="17384" y="725"/>
                  </a:lnTo>
                  <a:lnTo>
                    <a:pt x="18592" y="423"/>
                  </a:lnTo>
                  <a:lnTo>
                    <a:pt x="19799" y="242"/>
                  </a:lnTo>
                  <a:lnTo>
                    <a:pt x="21006" y="121"/>
                  </a:lnTo>
                  <a:lnTo>
                    <a:pt x="22274" y="0"/>
                  </a:lnTo>
                  <a:lnTo>
                    <a:pt x="23541" y="0"/>
                  </a:lnTo>
                  <a:lnTo>
                    <a:pt x="23541" y="0"/>
                  </a:lnTo>
                  <a:lnTo>
                    <a:pt x="24809" y="0"/>
                  </a:lnTo>
                  <a:lnTo>
                    <a:pt x="26016" y="121"/>
                  </a:lnTo>
                  <a:lnTo>
                    <a:pt x="27163" y="242"/>
                  </a:lnTo>
                  <a:lnTo>
                    <a:pt x="28310" y="483"/>
                  </a:lnTo>
                  <a:lnTo>
                    <a:pt x="29457" y="725"/>
                  </a:lnTo>
                  <a:lnTo>
                    <a:pt x="30483" y="1026"/>
                  </a:lnTo>
                  <a:lnTo>
                    <a:pt x="31569" y="1389"/>
                  </a:lnTo>
                  <a:lnTo>
                    <a:pt x="32595" y="1811"/>
                  </a:lnTo>
                  <a:lnTo>
                    <a:pt x="33561" y="2234"/>
                  </a:lnTo>
                  <a:lnTo>
                    <a:pt x="34527" y="2717"/>
                  </a:lnTo>
                  <a:lnTo>
                    <a:pt x="35432" y="3260"/>
                  </a:lnTo>
                  <a:lnTo>
                    <a:pt x="36277" y="3863"/>
                  </a:lnTo>
                  <a:lnTo>
                    <a:pt x="37122" y="4467"/>
                  </a:lnTo>
                  <a:lnTo>
                    <a:pt x="37907" y="5131"/>
                  </a:lnTo>
                  <a:lnTo>
                    <a:pt x="38692" y="5855"/>
                  </a:lnTo>
                  <a:lnTo>
                    <a:pt x="39416" y="6580"/>
                  </a:lnTo>
                  <a:lnTo>
                    <a:pt x="40080" y="7364"/>
                  </a:lnTo>
                  <a:lnTo>
                    <a:pt x="40744" y="8149"/>
                  </a:lnTo>
                  <a:lnTo>
                    <a:pt x="41348" y="8934"/>
                  </a:lnTo>
                  <a:lnTo>
                    <a:pt x="41891" y="9779"/>
                  </a:lnTo>
                  <a:lnTo>
                    <a:pt x="42434" y="10684"/>
                  </a:lnTo>
                  <a:lnTo>
                    <a:pt x="42917" y="11590"/>
                  </a:lnTo>
                  <a:lnTo>
                    <a:pt x="43340" y="12495"/>
                  </a:lnTo>
                  <a:lnTo>
                    <a:pt x="43762" y="13461"/>
                  </a:lnTo>
                  <a:lnTo>
                    <a:pt x="44064" y="14366"/>
                  </a:lnTo>
                  <a:lnTo>
                    <a:pt x="44366" y="15332"/>
                  </a:lnTo>
                  <a:lnTo>
                    <a:pt x="44668" y="16358"/>
                  </a:lnTo>
                  <a:lnTo>
                    <a:pt x="44849" y="17324"/>
                  </a:lnTo>
                  <a:lnTo>
                    <a:pt x="45030" y="18350"/>
                  </a:lnTo>
                  <a:lnTo>
                    <a:pt x="45151" y="19376"/>
                  </a:lnTo>
                  <a:lnTo>
                    <a:pt x="45211" y="20402"/>
                  </a:lnTo>
                  <a:lnTo>
                    <a:pt x="45271" y="21429"/>
                  </a:lnTo>
                  <a:lnTo>
                    <a:pt x="45271" y="21429"/>
                  </a:lnTo>
                  <a:lnTo>
                    <a:pt x="45211" y="22455"/>
                  </a:lnTo>
                  <a:lnTo>
                    <a:pt x="45151" y="23420"/>
                  </a:lnTo>
                  <a:lnTo>
                    <a:pt x="45030" y="24447"/>
                  </a:lnTo>
                  <a:lnTo>
                    <a:pt x="44849" y="25473"/>
                  </a:lnTo>
                  <a:lnTo>
                    <a:pt x="44668" y="26439"/>
                  </a:lnTo>
                  <a:lnTo>
                    <a:pt x="44366" y="27465"/>
                  </a:lnTo>
                  <a:lnTo>
                    <a:pt x="44064" y="28430"/>
                  </a:lnTo>
                  <a:lnTo>
                    <a:pt x="43762" y="29396"/>
                  </a:lnTo>
                  <a:lnTo>
                    <a:pt x="43340" y="30362"/>
                  </a:lnTo>
                  <a:lnTo>
                    <a:pt x="42857" y="31267"/>
                  </a:lnTo>
                  <a:lnTo>
                    <a:pt x="42374" y="32233"/>
                  </a:lnTo>
                  <a:lnTo>
                    <a:pt x="41831" y="33139"/>
                  </a:lnTo>
                  <a:lnTo>
                    <a:pt x="41287" y="33984"/>
                  </a:lnTo>
                  <a:lnTo>
                    <a:pt x="40623" y="34829"/>
                  </a:lnTo>
                  <a:lnTo>
                    <a:pt x="39959" y="35674"/>
                  </a:lnTo>
                  <a:lnTo>
                    <a:pt x="39296" y="36459"/>
                  </a:lnTo>
                  <a:lnTo>
                    <a:pt x="38511" y="37243"/>
                  </a:lnTo>
                  <a:lnTo>
                    <a:pt x="37726" y="37968"/>
                  </a:lnTo>
                  <a:lnTo>
                    <a:pt x="36881" y="38692"/>
                  </a:lnTo>
                  <a:lnTo>
                    <a:pt x="35976" y="39356"/>
                  </a:lnTo>
                  <a:lnTo>
                    <a:pt x="35070" y="39959"/>
                  </a:lnTo>
                  <a:lnTo>
                    <a:pt x="34104" y="40503"/>
                  </a:lnTo>
                  <a:lnTo>
                    <a:pt x="33078" y="41046"/>
                  </a:lnTo>
                  <a:lnTo>
                    <a:pt x="32052" y="41529"/>
                  </a:lnTo>
                  <a:lnTo>
                    <a:pt x="30966" y="42012"/>
                  </a:lnTo>
                  <a:lnTo>
                    <a:pt x="29819" y="42374"/>
                  </a:lnTo>
                  <a:lnTo>
                    <a:pt x="28612" y="42676"/>
                  </a:lnTo>
                  <a:lnTo>
                    <a:pt x="27404" y="42978"/>
                  </a:lnTo>
                  <a:lnTo>
                    <a:pt x="26197" y="43219"/>
                  </a:lnTo>
                  <a:lnTo>
                    <a:pt x="24869" y="43340"/>
                  </a:lnTo>
                  <a:lnTo>
                    <a:pt x="23541" y="43460"/>
                  </a:lnTo>
                  <a:lnTo>
                    <a:pt x="22213" y="43521"/>
                  </a:lnTo>
                </a:path>
              </a:pathLst>
            </a:custGeom>
            <a:no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247172" y="1738550"/>
              <a:ext cx="1659950" cy="1681075"/>
            </a:xfrm>
            <a:custGeom>
              <a:avLst/>
              <a:gdLst/>
              <a:ahLst/>
              <a:cxnLst/>
              <a:rect l="0" t="0" r="0" b="0"/>
              <a:pathLst>
                <a:path w="66398" h="67243" extrusionOk="0">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247172" y="1738550"/>
              <a:ext cx="1659950" cy="1681075"/>
            </a:xfrm>
            <a:custGeom>
              <a:avLst/>
              <a:gdLst/>
              <a:ahLst/>
              <a:cxnLst/>
              <a:rect l="0" t="0" r="0" b="0"/>
              <a:pathLst>
                <a:path w="66398" h="67243" fill="none" extrusionOk="0">
                  <a:moveTo>
                    <a:pt x="62897" y="62655"/>
                  </a:moveTo>
                  <a:lnTo>
                    <a:pt x="49859" y="65673"/>
                  </a:lnTo>
                  <a:lnTo>
                    <a:pt x="49859" y="65673"/>
                  </a:lnTo>
                  <a:lnTo>
                    <a:pt x="45935" y="66277"/>
                  </a:lnTo>
                  <a:lnTo>
                    <a:pt x="42193" y="66760"/>
                  </a:lnTo>
                  <a:lnTo>
                    <a:pt x="40382" y="66941"/>
                  </a:lnTo>
                  <a:lnTo>
                    <a:pt x="38511" y="67061"/>
                  </a:lnTo>
                  <a:lnTo>
                    <a:pt x="36639" y="67182"/>
                  </a:lnTo>
                  <a:lnTo>
                    <a:pt x="34768" y="67243"/>
                  </a:lnTo>
                  <a:lnTo>
                    <a:pt x="34768" y="67243"/>
                  </a:lnTo>
                  <a:lnTo>
                    <a:pt x="32475" y="67182"/>
                  </a:lnTo>
                  <a:lnTo>
                    <a:pt x="30241" y="67001"/>
                  </a:lnTo>
                  <a:lnTo>
                    <a:pt x="28068" y="66760"/>
                  </a:lnTo>
                  <a:lnTo>
                    <a:pt x="26076" y="66397"/>
                  </a:lnTo>
                  <a:lnTo>
                    <a:pt x="24084" y="65915"/>
                  </a:lnTo>
                  <a:lnTo>
                    <a:pt x="22213" y="65432"/>
                  </a:lnTo>
                  <a:lnTo>
                    <a:pt x="20402" y="64768"/>
                  </a:lnTo>
                  <a:lnTo>
                    <a:pt x="18712" y="64104"/>
                  </a:lnTo>
                  <a:lnTo>
                    <a:pt x="17082" y="63319"/>
                  </a:lnTo>
                  <a:lnTo>
                    <a:pt x="15513" y="62474"/>
                  </a:lnTo>
                  <a:lnTo>
                    <a:pt x="14064" y="61569"/>
                  </a:lnTo>
                  <a:lnTo>
                    <a:pt x="12676" y="60603"/>
                  </a:lnTo>
                  <a:lnTo>
                    <a:pt x="11408" y="59577"/>
                  </a:lnTo>
                  <a:lnTo>
                    <a:pt x="10141" y="58430"/>
                  </a:lnTo>
                  <a:lnTo>
                    <a:pt x="8994" y="57343"/>
                  </a:lnTo>
                  <a:lnTo>
                    <a:pt x="7907" y="56136"/>
                  </a:lnTo>
                  <a:lnTo>
                    <a:pt x="6942" y="54929"/>
                  </a:lnTo>
                  <a:lnTo>
                    <a:pt x="5976" y="53661"/>
                  </a:lnTo>
                  <a:lnTo>
                    <a:pt x="5131" y="52333"/>
                  </a:lnTo>
                  <a:lnTo>
                    <a:pt x="4346" y="51005"/>
                  </a:lnTo>
                  <a:lnTo>
                    <a:pt x="3622" y="49617"/>
                  </a:lnTo>
                  <a:lnTo>
                    <a:pt x="2958" y="48229"/>
                  </a:lnTo>
                  <a:lnTo>
                    <a:pt x="2415" y="46840"/>
                  </a:lnTo>
                  <a:lnTo>
                    <a:pt x="1871" y="45452"/>
                  </a:lnTo>
                  <a:lnTo>
                    <a:pt x="1449" y="44003"/>
                  </a:lnTo>
                  <a:lnTo>
                    <a:pt x="1026" y="42615"/>
                  </a:lnTo>
                  <a:lnTo>
                    <a:pt x="725" y="41167"/>
                  </a:lnTo>
                  <a:lnTo>
                    <a:pt x="423" y="39718"/>
                  </a:lnTo>
                  <a:lnTo>
                    <a:pt x="242" y="38330"/>
                  </a:lnTo>
                  <a:lnTo>
                    <a:pt x="121" y="36941"/>
                  </a:lnTo>
                  <a:lnTo>
                    <a:pt x="0" y="35553"/>
                  </a:lnTo>
                  <a:lnTo>
                    <a:pt x="0" y="34165"/>
                  </a:lnTo>
                  <a:lnTo>
                    <a:pt x="0" y="34165"/>
                  </a:lnTo>
                  <a:lnTo>
                    <a:pt x="0" y="32474"/>
                  </a:lnTo>
                  <a:lnTo>
                    <a:pt x="121" y="30845"/>
                  </a:lnTo>
                  <a:lnTo>
                    <a:pt x="362" y="29215"/>
                  </a:lnTo>
                  <a:lnTo>
                    <a:pt x="604" y="27585"/>
                  </a:lnTo>
                  <a:lnTo>
                    <a:pt x="966" y="26016"/>
                  </a:lnTo>
                  <a:lnTo>
                    <a:pt x="1388" y="24446"/>
                  </a:lnTo>
                  <a:lnTo>
                    <a:pt x="1871" y="22877"/>
                  </a:lnTo>
                  <a:lnTo>
                    <a:pt x="2475" y="21368"/>
                  </a:lnTo>
                  <a:lnTo>
                    <a:pt x="3139" y="19859"/>
                  </a:lnTo>
                  <a:lnTo>
                    <a:pt x="3863" y="18410"/>
                  </a:lnTo>
                  <a:lnTo>
                    <a:pt x="4648" y="16962"/>
                  </a:lnTo>
                  <a:lnTo>
                    <a:pt x="5493" y="15573"/>
                  </a:lnTo>
                  <a:lnTo>
                    <a:pt x="6459" y="14245"/>
                  </a:lnTo>
                  <a:lnTo>
                    <a:pt x="7485" y="12917"/>
                  </a:lnTo>
                  <a:lnTo>
                    <a:pt x="8571" y="11650"/>
                  </a:lnTo>
                  <a:lnTo>
                    <a:pt x="9718" y="10443"/>
                  </a:lnTo>
                  <a:lnTo>
                    <a:pt x="10926" y="9296"/>
                  </a:lnTo>
                  <a:lnTo>
                    <a:pt x="12193" y="8149"/>
                  </a:lnTo>
                  <a:lnTo>
                    <a:pt x="13581" y="7123"/>
                  </a:lnTo>
                  <a:lnTo>
                    <a:pt x="14970" y="6157"/>
                  </a:lnTo>
                  <a:lnTo>
                    <a:pt x="16479" y="5191"/>
                  </a:lnTo>
                  <a:lnTo>
                    <a:pt x="17988" y="4346"/>
                  </a:lnTo>
                  <a:lnTo>
                    <a:pt x="19618" y="3561"/>
                  </a:lnTo>
                  <a:lnTo>
                    <a:pt x="21308" y="2837"/>
                  </a:lnTo>
                  <a:lnTo>
                    <a:pt x="23058" y="2234"/>
                  </a:lnTo>
                  <a:lnTo>
                    <a:pt x="24809" y="1630"/>
                  </a:lnTo>
                  <a:lnTo>
                    <a:pt x="26680" y="1147"/>
                  </a:lnTo>
                  <a:lnTo>
                    <a:pt x="28611" y="725"/>
                  </a:lnTo>
                  <a:lnTo>
                    <a:pt x="30603" y="423"/>
                  </a:lnTo>
                  <a:lnTo>
                    <a:pt x="32656" y="181"/>
                  </a:lnTo>
                  <a:lnTo>
                    <a:pt x="34708" y="61"/>
                  </a:lnTo>
                  <a:lnTo>
                    <a:pt x="36881" y="0"/>
                  </a:lnTo>
                  <a:lnTo>
                    <a:pt x="36881" y="0"/>
                  </a:lnTo>
                  <a:lnTo>
                    <a:pt x="38692" y="61"/>
                  </a:lnTo>
                  <a:lnTo>
                    <a:pt x="40563" y="121"/>
                  </a:lnTo>
                  <a:lnTo>
                    <a:pt x="42313" y="302"/>
                  </a:lnTo>
                  <a:lnTo>
                    <a:pt x="44124" y="543"/>
                  </a:lnTo>
                  <a:lnTo>
                    <a:pt x="45814" y="785"/>
                  </a:lnTo>
                  <a:lnTo>
                    <a:pt x="47565" y="1147"/>
                  </a:lnTo>
                  <a:lnTo>
                    <a:pt x="49195" y="1509"/>
                  </a:lnTo>
                  <a:lnTo>
                    <a:pt x="50824" y="1932"/>
                  </a:lnTo>
                  <a:lnTo>
                    <a:pt x="50824" y="1932"/>
                  </a:lnTo>
                  <a:lnTo>
                    <a:pt x="53239" y="2656"/>
                  </a:lnTo>
                  <a:lnTo>
                    <a:pt x="55351" y="3441"/>
                  </a:lnTo>
                  <a:lnTo>
                    <a:pt x="57162" y="4225"/>
                  </a:lnTo>
                  <a:lnTo>
                    <a:pt x="58671" y="4950"/>
                  </a:lnTo>
                  <a:lnTo>
                    <a:pt x="59999" y="5674"/>
                  </a:lnTo>
                  <a:lnTo>
                    <a:pt x="61146" y="6398"/>
                  </a:lnTo>
                  <a:lnTo>
                    <a:pt x="62897" y="7606"/>
                  </a:lnTo>
                  <a:lnTo>
                    <a:pt x="55351" y="14789"/>
                  </a:lnTo>
                  <a:lnTo>
                    <a:pt x="52152" y="15513"/>
                  </a:lnTo>
                  <a:lnTo>
                    <a:pt x="54386" y="11891"/>
                  </a:lnTo>
                  <a:lnTo>
                    <a:pt x="54386" y="11891"/>
                  </a:lnTo>
                  <a:lnTo>
                    <a:pt x="53118" y="10624"/>
                  </a:lnTo>
                  <a:lnTo>
                    <a:pt x="51549" y="9235"/>
                  </a:lnTo>
                  <a:lnTo>
                    <a:pt x="50643" y="8571"/>
                  </a:lnTo>
                  <a:lnTo>
                    <a:pt x="49677" y="7847"/>
                  </a:lnTo>
                  <a:lnTo>
                    <a:pt x="48651" y="7123"/>
                  </a:lnTo>
                  <a:lnTo>
                    <a:pt x="47504" y="6459"/>
                  </a:lnTo>
                  <a:lnTo>
                    <a:pt x="46297" y="5795"/>
                  </a:lnTo>
                  <a:lnTo>
                    <a:pt x="44969" y="5191"/>
                  </a:lnTo>
                  <a:lnTo>
                    <a:pt x="43521" y="4648"/>
                  </a:lnTo>
                  <a:lnTo>
                    <a:pt x="42012" y="4225"/>
                  </a:lnTo>
                  <a:lnTo>
                    <a:pt x="40382" y="3803"/>
                  </a:lnTo>
                  <a:lnTo>
                    <a:pt x="38692" y="3561"/>
                  </a:lnTo>
                  <a:lnTo>
                    <a:pt x="36821" y="3380"/>
                  </a:lnTo>
                  <a:lnTo>
                    <a:pt x="34889" y="3320"/>
                  </a:lnTo>
                  <a:lnTo>
                    <a:pt x="34889" y="3320"/>
                  </a:lnTo>
                  <a:lnTo>
                    <a:pt x="33501" y="3320"/>
                  </a:lnTo>
                  <a:lnTo>
                    <a:pt x="32233" y="3441"/>
                  </a:lnTo>
                  <a:lnTo>
                    <a:pt x="30905" y="3561"/>
                  </a:lnTo>
                  <a:lnTo>
                    <a:pt x="29638" y="3803"/>
                  </a:lnTo>
                  <a:lnTo>
                    <a:pt x="28370" y="4044"/>
                  </a:lnTo>
                  <a:lnTo>
                    <a:pt x="27163" y="4407"/>
                  </a:lnTo>
                  <a:lnTo>
                    <a:pt x="26016" y="4829"/>
                  </a:lnTo>
                  <a:lnTo>
                    <a:pt x="24809" y="5252"/>
                  </a:lnTo>
                  <a:lnTo>
                    <a:pt x="23722" y="5734"/>
                  </a:lnTo>
                  <a:lnTo>
                    <a:pt x="22636" y="6338"/>
                  </a:lnTo>
                  <a:lnTo>
                    <a:pt x="21549" y="6942"/>
                  </a:lnTo>
                  <a:lnTo>
                    <a:pt x="20523" y="7606"/>
                  </a:lnTo>
                  <a:lnTo>
                    <a:pt x="19557" y="8330"/>
                  </a:lnTo>
                  <a:lnTo>
                    <a:pt x="18591" y="9115"/>
                  </a:lnTo>
                  <a:lnTo>
                    <a:pt x="17686" y="9899"/>
                  </a:lnTo>
                  <a:lnTo>
                    <a:pt x="16841" y="10744"/>
                  </a:lnTo>
                  <a:lnTo>
                    <a:pt x="15996" y="11710"/>
                  </a:lnTo>
                  <a:lnTo>
                    <a:pt x="15211" y="12616"/>
                  </a:lnTo>
                  <a:lnTo>
                    <a:pt x="14487" y="13642"/>
                  </a:lnTo>
                  <a:lnTo>
                    <a:pt x="13763" y="14668"/>
                  </a:lnTo>
                  <a:lnTo>
                    <a:pt x="13159" y="15754"/>
                  </a:lnTo>
                  <a:lnTo>
                    <a:pt x="12555" y="16901"/>
                  </a:lnTo>
                  <a:lnTo>
                    <a:pt x="12012" y="18048"/>
                  </a:lnTo>
                  <a:lnTo>
                    <a:pt x="11469" y="19255"/>
                  </a:lnTo>
                  <a:lnTo>
                    <a:pt x="11046" y="20523"/>
                  </a:lnTo>
                  <a:lnTo>
                    <a:pt x="10684" y="21791"/>
                  </a:lnTo>
                  <a:lnTo>
                    <a:pt x="10322" y="23119"/>
                  </a:lnTo>
                  <a:lnTo>
                    <a:pt x="10080" y="24507"/>
                  </a:lnTo>
                  <a:lnTo>
                    <a:pt x="9839" y="25895"/>
                  </a:lnTo>
                  <a:lnTo>
                    <a:pt x="9718" y="27283"/>
                  </a:lnTo>
                  <a:lnTo>
                    <a:pt x="9598" y="28732"/>
                  </a:lnTo>
                  <a:lnTo>
                    <a:pt x="9598" y="30241"/>
                  </a:lnTo>
                  <a:lnTo>
                    <a:pt x="9598" y="30241"/>
                  </a:lnTo>
                  <a:lnTo>
                    <a:pt x="9598" y="31811"/>
                  </a:lnTo>
                  <a:lnTo>
                    <a:pt x="9718" y="33440"/>
                  </a:lnTo>
                  <a:lnTo>
                    <a:pt x="9899" y="35010"/>
                  </a:lnTo>
                  <a:lnTo>
                    <a:pt x="10141" y="36579"/>
                  </a:lnTo>
                  <a:lnTo>
                    <a:pt x="10443" y="38148"/>
                  </a:lnTo>
                  <a:lnTo>
                    <a:pt x="10865" y="39657"/>
                  </a:lnTo>
                  <a:lnTo>
                    <a:pt x="11288" y="41167"/>
                  </a:lnTo>
                  <a:lnTo>
                    <a:pt x="11831" y="42676"/>
                  </a:lnTo>
                  <a:lnTo>
                    <a:pt x="12435" y="44124"/>
                  </a:lnTo>
                  <a:lnTo>
                    <a:pt x="13038" y="45573"/>
                  </a:lnTo>
                  <a:lnTo>
                    <a:pt x="13763" y="46961"/>
                  </a:lnTo>
                  <a:lnTo>
                    <a:pt x="14547" y="48349"/>
                  </a:lnTo>
                  <a:lnTo>
                    <a:pt x="15392" y="49617"/>
                  </a:lnTo>
                  <a:lnTo>
                    <a:pt x="16298" y="50945"/>
                  </a:lnTo>
                  <a:lnTo>
                    <a:pt x="17263" y="52152"/>
                  </a:lnTo>
                  <a:lnTo>
                    <a:pt x="18290" y="53359"/>
                  </a:lnTo>
                  <a:lnTo>
                    <a:pt x="19376" y="54446"/>
                  </a:lnTo>
                  <a:lnTo>
                    <a:pt x="20463" y="55532"/>
                  </a:lnTo>
                  <a:lnTo>
                    <a:pt x="21670" y="56559"/>
                  </a:lnTo>
                  <a:lnTo>
                    <a:pt x="22937" y="57524"/>
                  </a:lnTo>
                  <a:lnTo>
                    <a:pt x="24205" y="58430"/>
                  </a:lnTo>
                  <a:lnTo>
                    <a:pt x="25593" y="59275"/>
                  </a:lnTo>
                  <a:lnTo>
                    <a:pt x="26982" y="60060"/>
                  </a:lnTo>
                  <a:lnTo>
                    <a:pt x="28430" y="60784"/>
                  </a:lnTo>
                  <a:lnTo>
                    <a:pt x="29939" y="61388"/>
                  </a:lnTo>
                  <a:lnTo>
                    <a:pt x="31509" y="61931"/>
                  </a:lnTo>
                  <a:lnTo>
                    <a:pt x="33138" y="62414"/>
                  </a:lnTo>
                  <a:lnTo>
                    <a:pt x="34768" y="62836"/>
                  </a:lnTo>
                  <a:lnTo>
                    <a:pt x="36519" y="63138"/>
                  </a:lnTo>
                  <a:lnTo>
                    <a:pt x="38269" y="63379"/>
                  </a:lnTo>
                  <a:lnTo>
                    <a:pt x="40080" y="63500"/>
                  </a:lnTo>
                  <a:lnTo>
                    <a:pt x="41891" y="63561"/>
                  </a:lnTo>
                  <a:lnTo>
                    <a:pt x="41891" y="63561"/>
                  </a:lnTo>
                  <a:lnTo>
                    <a:pt x="43943" y="63500"/>
                  </a:lnTo>
                  <a:lnTo>
                    <a:pt x="45814" y="63379"/>
                  </a:lnTo>
                  <a:lnTo>
                    <a:pt x="47444" y="63138"/>
                  </a:lnTo>
                  <a:lnTo>
                    <a:pt x="48893" y="62836"/>
                  </a:lnTo>
                  <a:lnTo>
                    <a:pt x="50160" y="62474"/>
                  </a:lnTo>
                  <a:lnTo>
                    <a:pt x="51368" y="62112"/>
                  </a:lnTo>
                  <a:lnTo>
                    <a:pt x="53480" y="61267"/>
                  </a:lnTo>
                  <a:lnTo>
                    <a:pt x="53480" y="46599"/>
                  </a:lnTo>
                  <a:lnTo>
                    <a:pt x="39718" y="47323"/>
                  </a:lnTo>
                  <a:lnTo>
                    <a:pt x="47022" y="43400"/>
                  </a:lnTo>
                  <a:lnTo>
                    <a:pt x="66398" y="43400"/>
                  </a:lnTo>
                  <a:lnTo>
                    <a:pt x="63983" y="45633"/>
                  </a:lnTo>
                  <a:lnTo>
                    <a:pt x="63983" y="45633"/>
                  </a:lnTo>
                  <a:lnTo>
                    <a:pt x="63621" y="45995"/>
                  </a:lnTo>
                  <a:lnTo>
                    <a:pt x="63379" y="46297"/>
                  </a:lnTo>
                  <a:lnTo>
                    <a:pt x="63198" y="46659"/>
                  </a:lnTo>
                  <a:lnTo>
                    <a:pt x="63078" y="47142"/>
                  </a:lnTo>
                  <a:lnTo>
                    <a:pt x="63078" y="47142"/>
                  </a:lnTo>
                  <a:lnTo>
                    <a:pt x="62957" y="49255"/>
                  </a:lnTo>
                  <a:lnTo>
                    <a:pt x="62897" y="51488"/>
                  </a:lnTo>
                  <a:lnTo>
                    <a:pt x="62897" y="62655"/>
                  </a:lnTo>
                </a:path>
              </a:pathLst>
            </a:custGeom>
            <a:no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a:off x="5530275" y="1685724"/>
              <a:ext cx="602125" cy="1614700"/>
            </a:xfrm>
            <a:custGeom>
              <a:avLst/>
              <a:gdLst/>
              <a:ahLst/>
              <a:cxnLst/>
              <a:rect l="0" t="0" r="0" b="0"/>
              <a:pathLst>
                <a:path w="24085" h="64588" extrusionOk="0">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5530275" y="1685724"/>
              <a:ext cx="602125" cy="1614700"/>
            </a:xfrm>
            <a:custGeom>
              <a:avLst/>
              <a:gdLst/>
              <a:ahLst/>
              <a:cxnLst/>
              <a:rect l="0" t="0" r="0" b="0"/>
              <a:pathLst>
                <a:path w="24085" h="64588" fill="none" extrusionOk="0">
                  <a:moveTo>
                    <a:pt x="19437" y="62112"/>
                  </a:move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755" y="5976"/>
                  </a:lnTo>
                  <a:lnTo>
                    <a:pt x="15815" y="5433"/>
                  </a:lnTo>
                  <a:lnTo>
                    <a:pt x="15815" y="5433"/>
                  </a:lnTo>
                  <a:lnTo>
                    <a:pt x="15997" y="4347"/>
                  </a:lnTo>
                  <a:lnTo>
                    <a:pt x="16238" y="3441"/>
                  </a:lnTo>
                  <a:lnTo>
                    <a:pt x="16540" y="2717"/>
                  </a:lnTo>
                  <a:lnTo>
                    <a:pt x="16962" y="2113"/>
                  </a:lnTo>
                  <a:lnTo>
                    <a:pt x="17506" y="1630"/>
                  </a:lnTo>
                  <a:lnTo>
                    <a:pt x="18170" y="1087"/>
                  </a:lnTo>
                  <a:lnTo>
                    <a:pt x="18954" y="604"/>
                  </a:lnTo>
                  <a:lnTo>
                    <a:pt x="19920" y="1"/>
                  </a:lnTo>
                  <a:lnTo>
                    <a:pt x="6882" y="1"/>
                  </a:lnTo>
                  <a:lnTo>
                    <a:pt x="1" y="3320"/>
                  </a:lnTo>
                  <a:lnTo>
                    <a:pt x="7003" y="3320"/>
                  </a:lnTo>
                  <a:lnTo>
                    <a:pt x="7003" y="3320"/>
                  </a:lnTo>
                  <a:lnTo>
                    <a:pt x="7003" y="3320"/>
                  </a:lnTo>
                  <a:lnTo>
                    <a:pt x="7003" y="56740"/>
                  </a:lnTo>
                  <a:lnTo>
                    <a:pt x="7003" y="59758"/>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4085" y="62595"/>
                  </a:lnTo>
                  <a:lnTo>
                    <a:pt x="21731" y="62354"/>
                  </a:lnTo>
                  <a:lnTo>
                    <a:pt x="19437" y="62112"/>
                  </a:lnTo>
                </a:path>
              </a:pathLst>
            </a:custGeom>
            <a:no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6148976" y="2253125"/>
              <a:ext cx="947700" cy="1091050"/>
            </a:xfrm>
            <a:custGeom>
              <a:avLst/>
              <a:gdLst/>
              <a:ahLst/>
              <a:cxnLst/>
              <a:rect l="0" t="0" r="0" b="0"/>
              <a:pathLst>
                <a:path w="37908" h="43642" extrusionOk="0">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6343648" y="2328573"/>
              <a:ext cx="485925" cy="434625"/>
            </a:xfrm>
            <a:custGeom>
              <a:avLst/>
              <a:gdLst/>
              <a:ahLst/>
              <a:cxnLst/>
              <a:rect l="0" t="0" r="0" b="0"/>
              <a:pathLst>
                <a:path w="19437" h="17385" fill="none" extrusionOk="0">
                  <a:moveTo>
                    <a:pt x="16781" y="10262"/>
                  </a:moveTo>
                  <a:lnTo>
                    <a:pt x="16781" y="10262"/>
                  </a:lnTo>
                  <a:lnTo>
                    <a:pt x="17928" y="9779"/>
                  </a:lnTo>
                  <a:lnTo>
                    <a:pt x="18350" y="9537"/>
                  </a:lnTo>
                  <a:lnTo>
                    <a:pt x="18712" y="9236"/>
                  </a:lnTo>
                  <a:lnTo>
                    <a:pt x="19014" y="8934"/>
                  </a:lnTo>
                  <a:lnTo>
                    <a:pt x="19256" y="8632"/>
                  </a:lnTo>
                  <a:lnTo>
                    <a:pt x="19376" y="8210"/>
                  </a:lnTo>
                  <a:lnTo>
                    <a:pt x="19437" y="7787"/>
                  </a:lnTo>
                  <a:lnTo>
                    <a:pt x="19437" y="7787"/>
                  </a:lnTo>
                  <a:lnTo>
                    <a:pt x="19376" y="7123"/>
                  </a:lnTo>
                  <a:lnTo>
                    <a:pt x="19195" y="6399"/>
                  </a:lnTo>
                  <a:lnTo>
                    <a:pt x="19014" y="5735"/>
                  </a:lnTo>
                  <a:lnTo>
                    <a:pt x="18712" y="5010"/>
                  </a:lnTo>
                  <a:lnTo>
                    <a:pt x="18290" y="4346"/>
                  </a:lnTo>
                  <a:lnTo>
                    <a:pt x="17867" y="3743"/>
                  </a:lnTo>
                  <a:lnTo>
                    <a:pt x="17324" y="3079"/>
                  </a:lnTo>
                  <a:lnTo>
                    <a:pt x="16781" y="2536"/>
                  </a:lnTo>
                  <a:lnTo>
                    <a:pt x="16117" y="1992"/>
                  </a:lnTo>
                  <a:lnTo>
                    <a:pt x="15393" y="1509"/>
                  </a:lnTo>
                  <a:lnTo>
                    <a:pt x="14668" y="1087"/>
                  </a:lnTo>
                  <a:lnTo>
                    <a:pt x="13884" y="664"/>
                  </a:lnTo>
                  <a:lnTo>
                    <a:pt x="13099" y="423"/>
                  </a:lnTo>
                  <a:lnTo>
                    <a:pt x="12193" y="181"/>
                  </a:lnTo>
                  <a:lnTo>
                    <a:pt x="11348" y="61"/>
                  </a:lnTo>
                  <a:lnTo>
                    <a:pt x="10443" y="0"/>
                  </a:lnTo>
                  <a:lnTo>
                    <a:pt x="10443" y="0"/>
                  </a:lnTo>
                  <a:lnTo>
                    <a:pt x="9719" y="0"/>
                  </a:lnTo>
                  <a:lnTo>
                    <a:pt x="8934" y="121"/>
                  </a:lnTo>
                  <a:lnTo>
                    <a:pt x="8089" y="302"/>
                  </a:lnTo>
                  <a:lnTo>
                    <a:pt x="7244" y="604"/>
                  </a:lnTo>
                  <a:lnTo>
                    <a:pt x="6399" y="966"/>
                  </a:lnTo>
                  <a:lnTo>
                    <a:pt x="5554" y="1389"/>
                  </a:lnTo>
                  <a:lnTo>
                    <a:pt x="4648" y="1932"/>
                  </a:lnTo>
                  <a:lnTo>
                    <a:pt x="3864" y="2596"/>
                  </a:lnTo>
                  <a:lnTo>
                    <a:pt x="3079" y="3381"/>
                  </a:lnTo>
                  <a:lnTo>
                    <a:pt x="2355" y="4286"/>
                  </a:lnTo>
                  <a:lnTo>
                    <a:pt x="1691" y="5312"/>
                  </a:lnTo>
                  <a:lnTo>
                    <a:pt x="1389" y="5916"/>
                  </a:lnTo>
                  <a:lnTo>
                    <a:pt x="1147" y="6519"/>
                  </a:lnTo>
                  <a:lnTo>
                    <a:pt x="846" y="7123"/>
                  </a:lnTo>
                  <a:lnTo>
                    <a:pt x="664" y="7787"/>
                  </a:lnTo>
                  <a:lnTo>
                    <a:pt x="483" y="8511"/>
                  </a:lnTo>
                  <a:lnTo>
                    <a:pt x="302" y="9236"/>
                  </a:lnTo>
                  <a:lnTo>
                    <a:pt x="182" y="10020"/>
                  </a:lnTo>
                  <a:lnTo>
                    <a:pt x="61" y="10865"/>
                  </a:lnTo>
                  <a:lnTo>
                    <a:pt x="0" y="11710"/>
                  </a:lnTo>
                  <a:lnTo>
                    <a:pt x="0" y="12616"/>
                  </a:lnTo>
                  <a:lnTo>
                    <a:pt x="0" y="12616"/>
                  </a:lnTo>
                  <a:lnTo>
                    <a:pt x="0" y="13763"/>
                  </a:lnTo>
                  <a:lnTo>
                    <a:pt x="121" y="14970"/>
                  </a:lnTo>
                  <a:lnTo>
                    <a:pt x="302" y="17384"/>
                  </a:lnTo>
                  <a:lnTo>
                    <a:pt x="16781" y="10262"/>
                  </a:lnTo>
                </a:path>
              </a:pathLst>
            </a:custGeom>
            <a:no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6148976" y="2253125"/>
              <a:ext cx="947700" cy="1091050"/>
            </a:xfrm>
            <a:custGeom>
              <a:avLst/>
              <a:gdLst/>
              <a:ahLst/>
              <a:cxnLst/>
              <a:rect l="0" t="0" r="0" b="0"/>
              <a:pathLst>
                <a:path w="37908" h="43642" fill="none" extrusionOk="0">
                  <a:moveTo>
                    <a:pt x="33079" y="40261"/>
                  </a:moveTo>
                  <a:lnTo>
                    <a:pt x="33079" y="40261"/>
                  </a:lnTo>
                  <a:lnTo>
                    <a:pt x="31570" y="41106"/>
                  </a:lnTo>
                  <a:lnTo>
                    <a:pt x="30845" y="41529"/>
                  </a:lnTo>
                  <a:lnTo>
                    <a:pt x="30121" y="41891"/>
                  </a:lnTo>
                  <a:lnTo>
                    <a:pt x="30121" y="41891"/>
                  </a:lnTo>
                  <a:lnTo>
                    <a:pt x="28974" y="42374"/>
                  </a:lnTo>
                  <a:lnTo>
                    <a:pt x="27827" y="42736"/>
                  </a:lnTo>
                  <a:lnTo>
                    <a:pt x="26741" y="43038"/>
                  </a:lnTo>
                  <a:lnTo>
                    <a:pt x="25594" y="43279"/>
                  </a:lnTo>
                  <a:lnTo>
                    <a:pt x="24508" y="43460"/>
                  </a:lnTo>
                  <a:lnTo>
                    <a:pt x="23421" y="43581"/>
                  </a:lnTo>
                  <a:lnTo>
                    <a:pt x="22335" y="43641"/>
                  </a:lnTo>
                  <a:lnTo>
                    <a:pt x="21308" y="43641"/>
                  </a:lnTo>
                  <a:lnTo>
                    <a:pt x="21308" y="43641"/>
                  </a:lnTo>
                  <a:lnTo>
                    <a:pt x="20162" y="43641"/>
                  </a:lnTo>
                  <a:lnTo>
                    <a:pt x="18834" y="43581"/>
                  </a:lnTo>
                  <a:lnTo>
                    <a:pt x="17445" y="43400"/>
                  </a:lnTo>
                  <a:lnTo>
                    <a:pt x="15936" y="43098"/>
                  </a:lnTo>
                  <a:lnTo>
                    <a:pt x="15152" y="42917"/>
                  </a:lnTo>
                  <a:lnTo>
                    <a:pt x="14307" y="42676"/>
                  </a:lnTo>
                  <a:lnTo>
                    <a:pt x="13522" y="42374"/>
                  </a:lnTo>
                  <a:lnTo>
                    <a:pt x="12677" y="42072"/>
                  </a:lnTo>
                  <a:lnTo>
                    <a:pt x="11832" y="41650"/>
                  </a:lnTo>
                  <a:lnTo>
                    <a:pt x="10987" y="41227"/>
                  </a:lnTo>
                  <a:lnTo>
                    <a:pt x="10081" y="40684"/>
                  </a:lnTo>
                  <a:lnTo>
                    <a:pt x="9236" y="40080"/>
                  </a:lnTo>
                  <a:lnTo>
                    <a:pt x="9236" y="40080"/>
                  </a:lnTo>
                  <a:lnTo>
                    <a:pt x="8089" y="39235"/>
                  </a:lnTo>
                  <a:lnTo>
                    <a:pt x="7003" y="38269"/>
                  </a:lnTo>
                  <a:lnTo>
                    <a:pt x="5977" y="37243"/>
                  </a:lnTo>
                  <a:lnTo>
                    <a:pt x="5071" y="36157"/>
                  </a:lnTo>
                  <a:lnTo>
                    <a:pt x="4226" y="35010"/>
                  </a:lnTo>
                  <a:lnTo>
                    <a:pt x="3502" y="33863"/>
                  </a:lnTo>
                  <a:lnTo>
                    <a:pt x="2778" y="32656"/>
                  </a:lnTo>
                  <a:lnTo>
                    <a:pt x="2174" y="31388"/>
                  </a:lnTo>
                  <a:lnTo>
                    <a:pt x="1691" y="30121"/>
                  </a:lnTo>
                  <a:lnTo>
                    <a:pt x="1208" y="28793"/>
                  </a:lnTo>
                  <a:lnTo>
                    <a:pt x="846" y="27525"/>
                  </a:lnTo>
                  <a:lnTo>
                    <a:pt x="544" y="26197"/>
                  </a:lnTo>
                  <a:lnTo>
                    <a:pt x="303" y="24869"/>
                  </a:lnTo>
                  <a:lnTo>
                    <a:pt x="122" y="23541"/>
                  </a:lnTo>
                  <a:lnTo>
                    <a:pt x="1" y="22274"/>
                  </a:lnTo>
                  <a:lnTo>
                    <a:pt x="1" y="20946"/>
                  </a:lnTo>
                  <a:lnTo>
                    <a:pt x="1" y="20946"/>
                  </a:lnTo>
                  <a:lnTo>
                    <a:pt x="1" y="19678"/>
                  </a:lnTo>
                  <a:lnTo>
                    <a:pt x="122" y="18411"/>
                  </a:lnTo>
                  <a:lnTo>
                    <a:pt x="303" y="17203"/>
                  </a:lnTo>
                  <a:lnTo>
                    <a:pt x="484" y="15996"/>
                  </a:lnTo>
                  <a:lnTo>
                    <a:pt x="786" y="14910"/>
                  </a:lnTo>
                  <a:lnTo>
                    <a:pt x="1087" y="13823"/>
                  </a:lnTo>
                  <a:lnTo>
                    <a:pt x="1510" y="12737"/>
                  </a:lnTo>
                  <a:lnTo>
                    <a:pt x="1932" y="11771"/>
                  </a:lnTo>
                  <a:lnTo>
                    <a:pt x="2415" y="10805"/>
                  </a:lnTo>
                  <a:lnTo>
                    <a:pt x="2898" y="9900"/>
                  </a:lnTo>
                  <a:lnTo>
                    <a:pt x="3502" y="8994"/>
                  </a:lnTo>
                  <a:lnTo>
                    <a:pt x="4105" y="8149"/>
                  </a:lnTo>
                  <a:lnTo>
                    <a:pt x="4769" y="7364"/>
                  </a:lnTo>
                  <a:lnTo>
                    <a:pt x="5433" y="6580"/>
                  </a:lnTo>
                  <a:lnTo>
                    <a:pt x="6158" y="5916"/>
                  </a:lnTo>
                  <a:lnTo>
                    <a:pt x="6882" y="5191"/>
                  </a:lnTo>
                  <a:lnTo>
                    <a:pt x="7667" y="4588"/>
                  </a:lnTo>
                  <a:lnTo>
                    <a:pt x="8451" y="3984"/>
                  </a:lnTo>
                  <a:lnTo>
                    <a:pt x="9236" y="3441"/>
                  </a:lnTo>
                  <a:lnTo>
                    <a:pt x="10081" y="2958"/>
                  </a:lnTo>
                  <a:lnTo>
                    <a:pt x="10926" y="2475"/>
                  </a:lnTo>
                  <a:lnTo>
                    <a:pt x="11771" y="2053"/>
                  </a:lnTo>
                  <a:lnTo>
                    <a:pt x="12677" y="1630"/>
                  </a:lnTo>
                  <a:lnTo>
                    <a:pt x="13582" y="1328"/>
                  </a:lnTo>
                  <a:lnTo>
                    <a:pt x="14488" y="1026"/>
                  </a:lnTo>
                  <a:lnTo>
                    <a:pt x="15393" y="725"/>
                  </a:lnTo>
                  <a:lnTo>
                    <a:pt x="16298" y="544"/>
                  </a:lnTo>
                  <a:lnTo>
                    <a:pt x="17204" y="363"/>
                  </a:lnTo>
                  <a:lnTo>
                    <a:pt x="18109" y="181"/>
                  </a:lnTo>
                  <a:lnTo>
                    <a:pt x="18954" y="121"/>
                  </a:lnTo>
                  <a:lnTo>
                    <a:pt x="19860" y="61"/>
                  </a:lnTo>
                  <a:lnTo>
                    <a:pt x="20765" y="0"/>
                  </a:lnTo>
                  <a:lnTo>
                    <a:pt x="20765" y="0"/>
                  </a:lnTo>
                  <a:lnTo>
                    <a:pt x="21972" y="61"/>
                  </a:lnTo>
                  <a:lnTo>
                    <a:pt x="23240" y="181"/>
                  </a:lnTo>
                  <a:lnTo>
                    <a:pt x="24447" y="363"/>
                  </a:lnTo>
                  <a:lnTo>
                    <a:pt x="25654" y="664"/>
                  </a:lnTo>
                  <a:lnTo>
                    <a:pt x="26801" y="966"/>
                  </a:lnTo>
                  <a:lnTo>
                    <a:pt x="27948" y="1449"/>
                  </a:lnTo>
                  <a:lnTo>
                    <a:pt x="29035" y="1932"/>
                  </a:lnTo>
                  <a:lnTo>
                    <a:pt x="30121" y="2536"/>
                  </a:lnTo>
                  <a:lnTo>
                    <a:pt x="30121" y="2536"/>
                  </a:lnTo>
                  <a:lnTo>
                    <a:pt x="30906" y="3139"/>
                  </a:lnTo>
                  <a:lnTo>
                    <a:pt x="31630" y="3682"/>
                  </a:lnTo>
                  <a:lnTo>
                    <a:pt x="32294" y="4286"/>
                  </a:lnTo>
                  <a:lnTo>
                    <a:pt x="32898" y="4950"/>
                  </a:lnTo>
                  <a:lnTo>
                    <a:pt x="33441" y="5554"/>
                  </a:lnTo>
                  <a:lnTo>
                    <a:pt x="33924" y="6157"/>
                  </a:lnTo>
                  <a:lnTo>
                    <a:pt x="34346" y="6761"/>
                  </a:lnTo>
                  <a:lnTo>
                    <a:pt x="34709" y="7364"/>
                  </a:lnTo>
                  <a:lnTo>
                    <a:pt x="35373" y="8572"/>
                  </a:lnTo>
                  <a:lnTo>
                    <a:pt x="35795" y="9658"/>
                  </a:lnTo>
                  <a:lnTo>
                    <a:pt x="36157" y="10684"/>
                  </a:lnTo>
                  <a:lnTo>
                    <a:pt x="36459" y="11529"/>
                  </a:lnTo>
                  <a:lnTo>
                    <a:pt x="15152" y="20161"/>
                  </a:lnTo>
                  <a:lnTo>
                    <a:pt x="8150" y="20704"/>
                  </a:lnTo>
                  <a:lnTo>
                    <a:pt x="8150" y="20704"/>
                  </a:lnTo>
                  <a:lnTo>
                    <a:pt x="8391" y="21730"/>
                  </a:lnTo>
                  <a:lnTo>
                    <a:pt x="8633" y="22817"/>
                  </a:lnTo>
                  <a:lnTo>
                    <a:pt x="8934" y="23783"/>
                  </a:lnTo>
                  <a:lnTo>
                    <a:pt x="9236" y="24748"/>
                  </a:lnTo>
                  <a:lnTo>
                    <a:pt x="9598" y="25714"/>
                  </a:lnTo>
                  <a:lnTo>
                    <a:pt x="9960" y="26620"/>
                  </a:lnTo>
                  <a:lnTo>
                    <a:pt x="10383" y="27525"/>
                  </a:lnTo>
                  <a:lnTo>
                    <a:pt x="10806" y="28370"/>
                  </a:lnTo>
                  <a:lnTo>
                    <a:pt x="11288" y="29215"/>
                  </a:lnTo>
                  <a:lnTo>
                    <a:pt x="11771" y="30000"/>
                  </a:lnTo>
                  <a:lnTo>
                    <a:pt x="12254" y="30785"/>
                  </a:lnTo>
                  <a:lnTo>
                    <a:pt x="12797" y="31509"/>
                  </a:lnTo>
                  <a:lnTo>
                    <a:pt x="13341" y="32233"/>
                  </a:lnTo>
                  <a:lnTo>
                    <a:pt x="13884" y="32897"/>
                  </a:lnTo>
                  <a:lnTo>
                    <a:pt x="14488" y="33501"/>
                  </a:lnTo>
                  <a:lnTo>
                    <a:pt x="15091" y="34104"/>
                  </a:lnTo>
                  <a:lnTo>
                    <a:pt x="15755" y="34708"/>
                  </a:lnTo>
                  <a:lnTo>
                    <a:pt x="16359" y="35251"/>
                  </a:lnTo>
                  <a:lnTo>
                    <a:pt x="17023" y="35734"/>
                  </a:lnTo>
                  <a:lnTo>
                    <a:pt x="17747" y="36157"/>
                  </a:lnTo>
                  <a:lnTo>
                    <a:pt x="18411" y="36640"/>
                  </a:lnTo>
                  <a:lnTo>
                    <a:pt x="19135" y="37002"/>
                  </a:lnTo>
                  <a:lnTo>
                    <a:pt x="19860" y="37364"/>
                  </a:lnTo>
                  <a:lnTo>
                    <a:pt x="20584" y="37666"/>
                  </a:lnTo>
                  <a:lnTo>
                    <a:pt x="21369" y="37968"/>
                  </a:lnTo>
                  <a:lnTo>
                    <a:pt x="22093" y="38209"/>
                  </a:lnTo>
                  <a:lnTo>
                    <a:pt x="22878" y="38450"/>
                  </a:lnTo>
                  <a:lnTo>
                    <a:pt x="23662" y="38632"/>
                  </a:lnTo>
                  <a:lnTo>
                    <a:pt x="24447" y="38752"/>
                  </a:lnTo>
                  <a:lnTo>
                    <a:pt x="25232" y="38813"/>
                  </a:lnTo>
                  <a:lnTo>
                    <a:pt x="26017" y="38873"/>
                  </a:lnTo>
                  <a:lnTo>
                    <a:pt x="26801" y="38933"/>
                  </a:lnTo>
                  <a:lnTo>
                    <a:pt x="26801" y="38933"/>
                  </a:lnTo>
                  <a:lnTo>
                    <a:pt x="27707" y="38873"/>
                  </a:lnTo>
                  <a:lnTo>
                    <a:pt x="28491" y="38813"/>
                  </a:lnTo>
                  <a:lnTo>
                    <a:pt x="30061" y="38632"/>
                  </a:lnTo>
                  <a:lnTo>
                    <a:pt x="31570" y="38330"/>
                  </a:lnTo>
                  <a:lnTo>
                    <a:pt x="32958" y="37907"/>
                  </a:lnTo>
                  <a:lnTo>
                    <a:pt x="34286" y="37424"/>
                  </a:lnTo>
                  <a:lnTo>
                    <a:pt x="35493" y="36881"/>
                  </a:lnTo>
                  <a:lnTo>
                    <a:pt x="37908" y="35734"/>
                  </a:lnTo>
                  <a:lnTo>
                    <a:pt x="33079" y="40261"/>
                  </a:lnTo>
                </a:path>
              </a:pathLst>
            </a:custGeom>
            <a:no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_AND_BODY_2">
    <p:bg>
      <p:bgPr>
        <a:solidFill>
          <a:schemeClr val="lt1"/>
        </a:solid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lvl="0"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1pPr>
            <a:lvl2pPr lvl="1"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2pPr>
            <a:lvl3pPr lvl="2"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3pPr>
            <a:lvl4pPr lvl="3"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4pPr>
            <a:lvl5pPr lvl="4"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5pPr>
            <a:lvl6pPr lvl="5"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6pPr>
            <a:lvl7pPr lvl="6"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7pPr>
            <a:lvl8pPr lvl="7"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8pPr>
            <a:lvl9pPr lvl="8"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lvl="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dk1"/>
                </a:solidFill>
                <a:latin typeface="Arial"/>
                <a:ea typeface="Arial"/>
                <a:cs typeface="Arial"/>
                <a:sym typeface="Arial"/>
              </a:defRPr>
            </a:lvl1pPr>
            <a:lvl2pPr lvl="1" algn="l" rtl="0">
              <a:spcBef>
                <a:spcPts val="0"/>
              </a:spcBef>
              <a:buSzPct val="100000"/>
              <a:buFont typeface="Arial"/>
              <a:buNone/>
              <a:defRPr sz="3600" b="1">
                <a:solidFill>
                  <a:schemeClr val="dk1"/>
                </a:solidFill>
                <a:latin typeface="Arial"/>
                <a:ea typeface="Arial"/>
                <a:cs typeface="Arial"/>
                <a:sym typeface="Arial"/>
              </a:defRPr>
            </a:lvl2pPr>
            <a:lvl3pPr lvl="2" algn="l" rtl="0">
              <a:spcBef>
                <a:spcPts val="0"/>
              </a:spcBef>
              <a:buSzPct val="100000"/>
              <a:buFont typeface="Arial"/>
              <a:buNone/>
              <a:defRPr sz="3600" b="1">
                <a:solidFill>
                  <a:schemeClr val="dk1"/>
                </a:solidFill>
                <a:latin typeface="Arial"/>
                <a:ea typeface="Arial"/>
                <a:cs typeface="Arial"/>
                <a:sym typeface="Arial"/>
              </a:defRPr>
            </a:lvl3pPr>
            <a:lvl4pPr lvl="3" algn="l" rtl="0">
              <a:spcBef>
                <a:spcPts val="0"/>
              </a:spcBef>
              <a:buSzPct val="100000"/>
              <a:buFont typeface="Arial"/>
              <a:buNone/>
              <a:defRPr sz="3600" b="1">
                <a:solidFill>
                  <a:schemeClr val="dk1"/>
                </a:solidFill>
                <a:latin typeface="Arial"/>
                <a:ea typeface="Arial"/>
                <a:cs typeface="Arial"/>
                <a:sym typeface="Arial"/>
              </a:defRPr>
            </a:lvl4pPr>
            <a:lvl5pPr lvl="4" algn="l" rtl="0">
              <a:spcBef>
                <a:spcPts val="0"/>
              </a:spcBef>
              <a:buSzPct val="100000"/>
              <a:buFont typeface="Arial"/>
              <a:buNone/>
              <a:defRPr sz="3600" b="1">
                <a:solidFill>
                  <a:schemeClr val="dk1"/>
                </a:solidFill>
                <a:latin typeface="Arial"/>
                <a:ea typeface="Arial"/>
                <a:cs typeface="Arial"/>
                <a:sym typeface="Arial"/>
              </a:defRPr>
            </a:lvl5pPr>
            <a:lvl6pPr lvl="5" algn="l" rtl="0">
              <a:spcBef>
                <a:spcPts val="0"/>
              </a:spcBef>
              <a:buSzPct val="100000"/>
              <a:buFont typeface="Arial"/>
              <a:buNone/>
              <a:defRPr sz="3600" b="1">
                <a:solidFill>
                  <a:schemeClr val="dk1"/>
                </a:solidFill>
                <a:latin typeface="Arial"/>
                <a:ea typeface="Arial"/>
                <a:cs typeface="Arial"/>
                <a:sym typeface="Arial"/>
              </a:defRPr>
            </a:lvl6pPr>
            <a:lvl7pPr lvl="6" algn="l" rtl="0">
              <a:spcBef>
                <a:spcPts val="0"/>
              </a:spcBef>
              <a:buSzPct val="100000"/>
              <a:buFont typeface="Arial"/>
              <a:buNone/>
              <a:defRPr sz="3600" b="1">
                <a:solidFill>
                  <a:schemeClr val="dk1"/>
                </a:solidFill>
                <a:latin typeface="Arial"/>
                <a:ea typeface="Arial"/>
                <a:cs typeface="Arial"/>
                <a:sym typeface="Arial"/>
              </a:defRPr>
            </a:lvl7pPr>
            <a:lvl8pPr lvl="7" algn="l" rtl="0">
              <a:spcBef>
                <a:spcPts val="0"/>
              </a:spcBef>
              <a:buSzPct val="100000"/>
              <a:buFont typeface="Arial"/>
              <a:buNone/>
              <a:defRPr sz="3600" b="1">
                <a:solidFill>
                  <a:schemeClr val="dk1"/>
                </a:solidFill>
                <a:latin typeface="Arial"/>
                <a:ea typeface="Arial"/>
                <a:cs typeface="Arial"/>
                <a:sym typeface="Arial"/>
              </a:defRPr>
            </a:lvl8pPr>
            <a:lvl9pPr lvl="8"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40" name="Shape 14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dk1"/>
                </a:solidFill>
                <a:latin typeface="Arial"/>
                <a:ea typeface="Arial"/>
                <a:cs typeface="Arial"/>
                <a:sym typeface="Arial"/>
              </a:defRPr>
            </a:lvl1pPr>
            <a:lvl2pPr lvl="1" algn="l" rtl="0">
              <a:spcBef>
                <a:spcPts val="0"/>
              </a:spcBef>
              <a:buSzPct val="100000"/>
              <a:buFont typeface="Arial"/>
              <a:buNone/>
              <a:defRPr sz="3600" b="1">
                <a:solidFill>
                  <a:schemeClr val="dk1"/>
                </a:solidFill>
                <a:latin typeface="Arial"/>
                <a:ea typeface="Arial"/>
                <a:cs typeface="Arial"/>
                <a:sym typeface="Arial"/>
              </a:defRPr>
            </a:lvl2pPr>
            <a:lvl3pPr lvl="2" algn="l" rtl="0">
              <a:spcBef>
                <a:spcPts val="0"/>
              </a:spcBef>
              <a:buSzPct val="100000"/>
              <a:buFont typeface="Arial"/>
              <a:buNone/>
              <a:defRPr sz="3600" b="1">
                <a:solidFill>
                  <a:schemeClr val="dk1"/>
                </a:solidFill>
                <a:latin typeface="Arial"/>
                <a:ea typeface="Arial"/>
                <a:cs typeface="Arial"/>
                <a:sym typeface="Arial"/>
              </a:defRPr>
            </a:lvl3pPr>
            <a:lvl4pPr lvl="3" algn="l" rtl="0">
              <a:spcBef>
                <a:spcPts val="0"/>
              </a:spcBef>
              <a:buSzPct val="100000"/>
              <a:buFont typeface="Arial"/>
              <a:buNone/>
              <a:defRPr sz="3600" b="1">
                <a:solidFill>
                  <a:schemeClr val="dk1"/>
                </a:solidFill>
                <a:latin typeface="Arial"/>
                <a:ea typeface="Arial"/>
                <a:cs typeface="Arial"/>
                <a:sym typeface="Arial"/>
              </a:defRPr>
            </a:lvl4pPr>
            <a:lvl5pPr lvl="4" algn="l" rtl="0">
              <a:spcBef>
                <a:spcPts val="0"/>
              </a:spcBef>
              <a:buSzPct val="100000"/>
              <a:buFont typeface="Arial"/>
              <a:buNone/>
              <a:defRPr sz="3600" b="1">
                <a:solidFill>
                  <a:schemeClr val="dk1"/>
                </a:solidFill>
                <a:latin typeface="Arial"/>
                <a:ea typeface="Arial"/>
                <a:cs typeface="Arial"/>
                <a:sym typeface="Arial"/>
              </a:defRPr>
            </a:lvl5pPr>
            <a:lvl6pPr lvl="5" algn="l" rtl="0">
              <a:spcBef>
                <a:spcPts val="0"/>
              </a:spcBef>
              <a:buSzPct val="100000"/>
              <a:buFont typeface="Arial"/>
              <a:buNone/>
              <a:defRPr sz="3600" b="1">
                <a:solidFill>
                  <a:schemeClr val="dk1"/>
                </a:solidFill>
                <a:latin typeface="Arial"/>
                <a:ea typeface="Arial"/>
                <a:cs typeface="Arial"/>
                <a:sym typeface="Arial"/>
              </a:defRPr>
            </a:lvl6pPr>
            <a:lvl7pPr lvl="6" algn="l" rtl="0">
              <a:spcBef>
                <a:spcPts val="0"/>
              </a:spcBef>
              <a:buSzPct val="100000"/>
              <a:buFont typeface="Arial"/>
              <a:buNone/>
              <a:defRPr sz="3600" b="1">
                <a:solidFill>
                  <a:schemeClr val="dk1"/>
                </a:solidFill>
                <a:latin typeface="Arial"/>
                <a:ea typeface="Arial"/>
                <a:cs typeface="Arial"/>
                <a:sym typeface="Arial"/>
              </a:defRPr>
            </a:lvl7pPr>
            <a:lvl8pPr lvl="7" algn="l" rtl="0">
              <a:spcBef>
                <a:spcPts val="0"/>
              </a:spcBef>
              <a:buSzPct val="100000"/>
              <a:buFont typeface="Arial"/>
              <a:buNone/>
              <a:defRPr sz="3600" b="1">
                <a:solidFill>
                  <a:schemeClr val="dk1"/>
                </a:solidFill>
                <a:latin typeface="Arial"/>
                <a:ea typeface="Arial"/>
                <a:cs typeface="Arial"/>
                <a:sym typeface="Arial"/>
              </a:defRPr>
            </a:lvl8pPr>
            <a:lvl9pPr lvl="8"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43" name="Shape 143"/>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144" name="Shape 144"/>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dk1"/>
                </a:solidFill>
                <a:latin typeface="Arial"/>
                <a:ea typeface="Arial"/>
                <a:cs typeface="Arial"/>
                <a:sym typeface="Arial"/>
              </a:defRPr>
            </a:lvl1pPr>
            <a:lvl2pPr lvl="1" algn="l" rtl="0">
              <a:spcBef>
                <a:spcPts val="0"/>
              </a:spcBef>
              <a:buSzPct val="100000"/>
              <a:buFont typeface="Arial"/>
              <a:buNone/>
              <a:defRPr sz="3600" b="1">
                <a:solidFill>
                  <a:schemeClr val="dk1"/>
                </a:solidFill>
                <a:latin typeface="Arial"/>
                <a:ea typeface="Arial"/>
                <a:cs typeface="Arial"/>
                <a:sym typeface="Arial"/>
              </a:defRPr>
            </a:lvl2pPr>
            <a:lvl3pPr lvl="2" algn="l" rtl="0">
              <a:spcBef>
                <a:spcPts val="0"/>
              </a:spcBef>
              <a:buSzPct val="100000"/>
              <a:buFont typeface="Arial"/>
              <a:buNone/>
              <a:defRPr sz="3600" b="1">
                <a:solidFill>
                  <a:schemeClr val="dk1"/>
                </a:solidFill>
                <a:latin typeface="Arial"/>
                <a:ea typeface="Arial"/>
                <a:cs typeface="Arial"/>
                <a:sym typeface="Arial"/>
              </a:defRPr>
            </a:lvl3pPr>
            <a:lvl4pPr lvl="3" algn="l" rtl="0">
              <a:spcBef>
                <a:spcPts val="0"/>
              </a:spcBef>
              <a:buSzPct val="100000"/>
              <a:buFont typeface="Arial"/>
              <a:buNone/>
              <a:defRPr sz="3600" b="1">
                <a:solidFill>
                  <a:schemeClr val="dk1"/>
                </a:solidFill>
                <a:latin typeface="Arial"/>
                <a:ea typeface="Arial"/>
                <a:cs typeface="Arial"/>
                <a:sym typeface="Arial"/>
              </a:defRPr>
            </a:lvl4pPr>
            <a:lvl5pPr lvl="4" algn="l" rtl="0">
              <a:spcBef>
                <a:spcPts val="0"/>
              </a:spcBef>
              <a:buSzPct val="100000"/>
              <a:buFont typeface="Arial"/>
              <a:buNone/>
              <a:defRPr sz="3600" b="1">
                <a:solidFill>
                  <a:schemeClr val="dk1"/>
                </a:solidFill>
                <a:latin typeface="Arial"/>
                <a:ea typeface="Arial"/>
                <a:cs typeface="Arial"/>
                <a:sym typeface="Arial"/>
              </a:defRPr>
            </a:lvl5pPr>
            <a:lvl6pPr lvl="5" algn="l" rtl="0">
              <a:spcBef>
                <a:spcPts val="0"/>
              </a:spcBef>
              <a:buSzPct val="100000"/>
              <a:buFont typeface="Arial"/>
              <a:buNone/>
              <a:defRPr sz="3600" b="1">
                <a:solidFill>
                  <a:schemeClr val="dk1"/>
                </a:solidFill>
                <a:latin typeface="Arial"/>
                <a:ea typeface="Arial"/>
                <a:cs typeface="Arial"/>
                <a:sym typeface="Arial"/>
              </a:defRPr>
            </a:lvl6pPr>
            <a:lvl7pPr lvl="6" algn="l" rtl="0">
              <a:spcBef>
                <a:spcPts val="0"/>
              </a:spcBef>
              <a:buSzPct val="100000"/>
              <a:buFont typeface="Arial"/>
              <a:buNone/>
              <a:defRPr sz="3600" b="1">
                <a:solidFill>
                  <a:schemeClr val="dk1"/>
                </a:solidFill>
                <a:latin typeface="Arial"/>
                <a:ea typeface="Arial"/>
                <a:cs typeface="Arial"/>
                <a:sym typeface="Arial"/>
              </a:defRPr>
            </a:lvl7pPr>
            <a:lvl8pPr lvl="7" algn="l" rtl="0">
              <a:spcBef>
                <a:spcPts val="0"/>
              </a:spcBef>
              <a:buSzPct val="100000"/>
              <a:buFont typeface="Arial"/>
              <a:buNone/>
              <a:defRPr sz="3600" b="1">
                <a:solidFill>
                  <a:schemeClr val="dk1"/>
                </a:solidFill>
                <a:latin typeface="Arial"/>
                <a:ea typeface="Arial"/>
                <a:cs typeface="Arial"/>
                <a:sym typeface="Arial"/>
              </a:defRPr>
            </a:lvl8pPr>
            <a:lvl9pPr lvl="8"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lvl="0" algn="ctr" rtl="0">
              <a:lnSpc>
                <a:spcPct val="100000"/>
              </a:lnSpc>
              <a:spcBef>
                <a:spcPts val="360"/>
              </a:spcBef>
              <a:spcAft>
                <a:spcPts val="0"/>
              </a:spcAft>
              <a:buClr>
                <a:schemeClr val="dk1"/>
              </a:buClr>
              <a:buSzPct val="100000"/>
              <a:buFont typeface="Arial"/>
              <a:buChar char="●"/>
              <a:defRPr sz="1800">
                <a:solidFill>
                  <a:schemeClr val="dk1"/>
                </a:solidFill>
              </a:defRPr>
            </a:lvl1pPr>
            <a:lvl2pPr lvl="1"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lvl="2" algn="ctr" rtl="0">
              <a:lnSpc>
                <a:spcPct val="100000"/>
              </a:lnSpc>
              <a:spcBef>
                <a:spcPts val="360"/>
              </a:spcBef>
              <a:spcAft>
                <a:spcPts val="0"/>
              </a:spcAft>
              <a:buClr>
                <a:schemeClr val="dk1"/>
              </a:buClr>
              <a:buSzPct val="100000"/>
              <a:buFont typeface="Wingdings"/>
              <a:buChar char="§"/>
              <a:defRPr sz="1800">
                <a:solidFill>
                  <a:schemeClr val="dk1"/>
                </a:solidFill>
              </a:defRPr>
            </a:lvl3pPr>
            <a:lvl4pPr lvl="3" algn="ctr" rtl="0">
              <a:lnSpc>
                <a:spcPct val="100000"/>
              </a:lnSpc>
              <a:spcBef>
                <a:spcPts val="360"/>
              </a:spcBef>
              <a:spcAft>
                <a:spcPts val="0"/>
              </a:spcAft>
              <a:buClr>
                <a:schemeClr val="dk1"/>
              </a:buClr>
              <a:buSzPct val="100000"/>
              <a:buFont typeface="Arial"/>
              <a:buChar char="●"/>
              <a:defRPr sz="1800">
                <a:solidFill>
                  <a:schemeClr val="dk1"/>
                </a:solidFill>
              </a:defRPr>
            </a:lvl4pPr>
            <a:lvl5pPr lvl="4"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lvl="5" algn="ctr" rtl="0">
              <a:lnSpc>
                <a:spcPct val="100000"/>
              </a:lnSpc>
              <a:spcBef>
                <a:spcPts val="360"/>
              </a:spcBef>
              <a:spcAft>
                <a:spcPts val="0"/>
              </a:spcAft>
              <a:buClr>
                <a:schemeClr val="dk1"/>
              </a:buClr>
              <a:buSzPct val="100000"/>
              <a:buFont typeface="Wingdings"/>
              <a:buChar char="§"/>
              <a:defRPr sz="1800">
                <a:solidFill>
                  <a:schemeClr val="dk1"/>
                </a:solidFill>
              </a:defRPr>
            </a:lvl6pPr>
            <a:lvl7pPr lvl="6" algn="ctr" rtl="0">
              <a:lnSpc>
                <a:spcPct val="100000"/>
              </a:lnSpc>
              <a:spcBef>
                <a:spcPts val="360"/>
              </a:spcBef>
              <a:spcAft>
                <a:spcPts val="0"/>
              </a:spcAft>
              <a:buClr>
                <a:schemeClr val="dk1"/>
              </a:buClr>
              <a:buSzPct val="100000"/>
              <a:buFont typeface="Arial"/>
              <a:buChar char="●"/>
              <a:defRPr sz="1800">
                <a:solidFill>
                  <a:schemeClr val="dk1"/>
                </a:solidFill>
              </a:defRPr>
            </a:lvl7pPr>
            <a:lvl8pPr lvl="7"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lvl="8"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75102" y="660397"/>
            <a:ext cx="8229600" cy="865799"/>
          </a:xfrm>
          <a:prstGeom prst="rect">
            <a:avLst/>
          </a:prstGeom>
          <a:noFill/>
          <a:ln>
            <a:noFill/>
          </a:ln>
        </p:spPr>
        <p:txBody>
          <a:bodyPr lIns="91425" tIns="91425" rIns="91425" bIns="91425" anchor="t" anchorCtr="0"/>
          <a:lstStyle>
            <a:lvl1pPr lvl="0" rtl="0">
              <a:spcBef>
                <a:spcPts val="0"/>
              </a:spcBef>
              <a:buNone/>
              <a:defRPr sz="2400"/>
            </a:lvl1pPr>
            <a:lvl2pPr lvl="1" rtl="0">
              <a:spcBef>
                <a:spcPts val="0"/>
              </a:spcBef>
              <a:buNone/>
              <a:defRPr sz="2400"/>
            </a:lvl2pPr>
            <a:lvl3pPr lvl="2" rtl="0">
              <a:spcBef>
                <a:spcPts val="0"/>
              </a:spcBef>
              <a:buNone/>
              <a:defRPr sz="2400"/>
            </a:lvl3pPr>
            <a:lvl4pPr lvl="3" rtl="0">
              <a:spcBef>
                <a:spcPts val="0"/>
              </a:spcBef>
              <a:buNone/>
              <a:defRPr sz="2400"/>
            </a:lvl4pPr>
            <a:lvl5pPr lvl="4" rtl="0">
              <a:spcBef>
                <a:spcPts val="0"/>
              </a:spcBef>
              <a:buNone/>
              <a:defRPr sz="2400"/>
            </a:lvl5pPr>
            <a:lvl6pPr lvl="5" rtl="0">
              <a:spcBef>
                <a:spcPts val="0"/>
              </a:spcBef>
              <a:buNone/>
              <a:defRPr sz="2400"/>
            </a:lvl6pPr>
            <a:lvl7pPr lvl="6" rtl="0">
              <a:spcBef>
                <a:spcPts val="0"/>
              </a:spcBef>
              <a:buNone/>
              <a:defRPr sz="2400"/>
            </a:lvl7pPr>
            <a:lvl8pPr lvl="7" rtl="0">
              <a:spcBef>
                <a:spcPts val="0"/>
              </a:spcBef>
              <a:buNone/>
              <a:defRPr sz="2400"/>
            </a:lvl8pPr>
            <a:lvl9pPr lvl="8" rtl="0">
              <a:spcBef>
                <a:spcPts val="0"/>
              </a:spcBef>
              <a:buNone/>
              <a:defRPr sz="2400"/>
            </a:lvl9pPr>
          </a:lstStyle>
          <a:p>
            <a:endParaRPr/>
          </a:p>
        </p:txBody>
      </p:sp>
      <p:sp>
        <p:nvSpPr>
          <p:cNvPr id="101" name="Shape 101"/>
          <p:cNvSpPr txBox="1">
            <a:spLocks noGrp="1"/>
          </p:cNvSpPr>
          <p:nvPr>
            <p:ph type="body" idx="1"/>
          </p:nvPr>
        </p:nvSpPr>
        <p:spPr>
          <a:xfrm>
            <a:off x="375101" y="1671577"/>
            <a:ext cx="8229600" cy="4571400"/>
          </a:xfrm>
          <a:prstGeom prst="rect">
            <a:avLst/>
          </a:prstGeom>
          <a:noFill/>
          <a:ln>
            <a:noFill/>
          </a:ln>
        </p:spPr>
        <p:txBody>
          <a:bodyPr lIns="91425" tIns="91425" rIns="91425" bIns="91425" anchor="t" anchorCtr="0"/>
          <a:lstStyle>
            <a:lvl1pPr lvl="0" algn="l" rtl="0">
              <a:spcBef>
                <a:spcPts val="0"/>
              </a:spcBef>
              <a:buClr>
                <a:schemeClr val="dk1"/>
              </a:buClr>
              <a:buSzPct val="100000"/>
              <a:buFont typeface="Arial"/>
              <a:buChar char="●"/>
              <a:defRPr sz="2000">
                <a:solidFill>
                  <a:schemeClr val="dk1"/>
                </a:solidFill>
              </a:defRPr>
            </a:lvl1pPr>
            <a:lvl2pPr lvl="1" algn="l" rtl="0">
              <a:spcBef>
                <a:spcPts val="360"/>
              </a:spcBef>
              <a:buClr>
                <a:schemeClr val="dk1"/>
              </a:buClr>
              <a:buSzPct val="100000"/>
              <a:buFont typeface="Courier New"/>
              <a:buChar char="o"/>
              <a:defRPr sz="1800">
                <a:solidFill>
                  <a:schemeClr val="dk1"/>
                </a:solidFill>
              </a:defRPr>
            </a:lvl2pPr>
            <a:lvl3pPr lvl="2" algn="l" rtl="0">
              <a:spcBef>
                <a:spcPts val="320"/>
              </a:spcBef>
              <a:buClr>
                <a:schemeClr val="dk1"/>
              </a:buClr>
              <a:buSzPct val="100000"/>
              <a:buFont typeface="Wingdings"/>
              <a:buChar char="§"/>
              <a:defRPr sz="1600">
                <a:solidFill>
                  <a:schemeClr val="dk1"/>
                </a:solidFill>
              </a:defRPr>
            </a:lvl3pPr>
            <a:lvl4pPr lvl="3" algn="l" rtl="0">
              <a:spcBef>
                <a:spcPts val="320"/>
              </a:spcBef>
              <a:buClr>
                <a:schemeClr val="dk1"/>
              </a:buClr>
              <a:buSzPct val="100000"/>
              <a:buFont typeface="Arial"/>
              <a:buChar char="●"/>
              <a:defRPr sz="1600">
                <a:solidFill>
                  <a:schemeClr val="dk1"/>
                </a:solidFill>
              </a:defRPr>
            </a:lvl4pPr>
            <a:lvl5pPr lvl="4" algn="l" rtl="0">
              <a:spcBef>
                <a:spcPts val="280"/>
              </a:spcBef>
              <a:buClr>
                <a:schemeClr val="dk1"/>
              </a:buClr>
              <a:buSzPct val="100000"/>
              <a:buFont typeface="Courier New"/>
              <a:buChar char="o"/>
              <a:defRPr sz="1400">
                <a:solidFill>
                  <a:schemeClr val="dk1"/>
                </a:solidFill>
              </a:defRPr>
            </a:lvl5pPr>
            <a:lvl6pPr lvl="5" algn="l" rtl="0">
              <a:spcBef>
                <a:spcPts val="280"/>
              </a:spcBef>
              <a:buClr>
                <a:schemeClr val="dk1"/>
              </a:buClr>
              <a:buSzPct val="100000"/>
              <a:buFont typeface="Wingdings"/>
              <a:buChar char="§"/>
              <a:defRPr sz="1400">
                <a:solidFill>
                  <a:schemeClr val="dk1"/>
                </a:solidFill>
              </a:defRPr>
            </a:lvl6pPr>
            <a:lvl7pPr lvl="6" algn="l" rtl="0">
              <a:spcBef>
                <a:spcPts val="280"/>
              </a:spcBef>
              <a:buClr>
                <a:schemeClr val="dk1"/>
              </a:buClr>
              <a:buSzPct val="100000"/>
              <a:buFont typeface="Arial"/>
              <a:buChar char="●"/>
              <a:defRPr sz="1400">
                <a:solidFill>
                  <a:schemeClr val="dk1"/>
                </a:solidFill>
              </a:defRPr>
            </a:lvl7pPr>
            <a:lvl8pPr lvl="7" algn="l" rtl="0">
              <a:spcBef>
                <a:spcPts val="280"/>
              </a:spcBef>
              <a:buClr>
                <a:schemeClr val="dk1"/>
              </a:buClr>
              <a:buSzPct val="100000"/>
              <a:buFont typeface="Courier New"/>
              <a:buChar char="o"/>
              <a:defRPr sz="1400">
                <a:solidFill>
                  <a:schemeClr val="dk1"/>
                </a:solidFill>
              </a:defRPr>
            </a:lvl8pPr>
            <a:lvl9pPr lvl="8" algn="l" rtl="0">
              <a:spcBef>
                <a:spcPts val="280"/>
              </a:spcBef>
              <a:buClr>
                <a:schemeClr val="dk1"/>
              </a:buClr>
              <a:buSzPct val="100000"/>
              <a:buFont typeface="Wingdings"/>
              <a:buChar char="§"/>
              <a:defRPr sz="14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75102" y="660397"/>
            <a:ext cx="8229600" cy="865799"/>
          </a:xfrm>
          <a:prstGeom prst="rect">
            <a:avLst/>
          </a:prstGeom>
          <a:noFill/>
          <a:ln>
            <a:noFill/>
          </a:ln>
        </p:spPr>
        <p:txBody>
          <a:bodyPr lIns="91425" tIns="91425" rIns="91425" bIns="91425" anchor="t" anchorCtr="0"/>
          <a:lstStyle>
            <a:lvl1pPr lvl="0" rtl="0">
              <a:spcBef>
                <a:spcPts val="0"/>
              </a:spcBef>
              <a:buNone/>
              <a:defRPr sz="2400"/>
            </a:lvl1pPr>
            <a:lvl2pPr lvl="1" rtl="0">
              <a:spcBef>
                <a:spcPts val="0"/>
              </a:spcBef>
              <a:buNone/>
              <a:defRPr sz="2400"/>
            </a:lvl2pPr>
            <a:lvl3pPr lvl="2" rtl="0">
              <a:spcBef>
                <a:spcPts val="0"/>
              </a:spcBef>
              <a:buNone/>
              <a:defRPr sz="2400"/>
            </a:lvl3pPr>
            <a:lvl4pPr lvl="3" rtl="0">
              <a:spcBef>
                <a:spcPts val="0"/>
              </a:spcBef>
              <a:buNone/>
              <a:defRPr sz="2400"/>
            </a:lvl4pPr>
            <a:lvl5pPr lvl="4" rtl="0">
              <a:spcBef>
                <a:spcPts val="0"/>
              </a:spcBef>
              <a:buNone/>
              <a:defRPr sz="2400"/>
            </a:lvl5pPr>
            <a:lvl6pPr lvl="5" rtl="0">
              <a:spcBef>
                <a:spcPts val="0"/>
              </a:spcBef>
              <a:buNone/>
              <a:defRPr sz="2400"/>
            </a:lvl6pPr>
            <a:lvl7pPr lvl="6" rtl="0">
              <a:spcBef>
                <a:spcPts val="0"/>
              </a:spcBef>
              <a:buNone/>
              <a:defRPr sz="2400"/>
            </a:lvl7pPr>
            <a:lvl8pPr lvl="7" rtl="0">
              <a:spcBef>
                <a:spcPts val="0"/>
              </a:spcBef>
              <a:buNone/>
              <a:defRPr sz="2400"/>
            </a:lvl8pPr>
            <a:lvl9pPr lvl="8" rtl="0">
              <a:spcBef>
                <a:spcPts val="0"/>
              </a:spcBef>
              <a:buNone/>
              <a:defRPr sz="2400"/>
            </a:lvl9pPr>
          </a:lstStyle>
          <a:p>
            <a:endParaRPr/>
          </a:p>
        </p:txBody>
      </p:sp>
      <p:sp>
        <p:nvSpPr>
          <p:cNvPr id="104" name="Shape 104"/>
          <p:cNvSpPr txBox="1">
            <a:spLocks noGrp="1"/>
          </p:cNvSpPr>
          <p:nvPr>
            <p:ph type="body" idx="1"/>
          </p:nvPr>
        </p:nvSpPr>
        <p:spPr>
          <a:xfrm>
            <a:off x="4548232" y="1671577"/>
            <a:ext cx="4056600" cy="4572000"/>
          </a:xfrm>
          <a:prstGeom prst="rect">
            <a:avLst/>
          </a:prstGeom>
          <a:noFill/>
          <a:ln>
            <a:noFill/>
          </a:ln>
        </p:spPr>
        <p:txBody>
          <a:bodyPr lIns="91425" tIns="91425" rIns="91425" bIns="91425" anchor="t" anchorCtr="0"/>
          <a:lstStyle>
            <a:lvl1pPr lvl="0" algn="l" rtl="0">
              <a:spcBef>
                <a:spcPts val="0"/>
              </a:spcBef>
              <a:buClr>
                <a:schemeClr val="dk1"/>
              </a:buClr>
              <a:buSzPct val="100000"/>
              <a:buFont typeface="Arial"/>
              <a:buChar char="●"/>
              <a:defRPr sz="2000">
                <a:solidFill>
                  <a:schemeClr val="dk1"/>
                </a:solidFill>
              </a:defRPr>
            </a:lvl1pPr>
            <a:lvl2pPr lvl="1" algn="l" rtl="0">
              <a:spcBef>
                <a:spcPts val="360"/>
              </a:spcBef>
              <a:buClr>
                <a:schemeClr val="dk1"/>
              </a:buClr>
              <a:buSzPct val="100000"/>
              <a:buFont typeface="Courier New"/>
              <a:buChar char="o"/>
              <a:defRPr sz="1800">
                <a:solidFill>
                  <a:schemeClr val="dk1"/>
                </a:solidFill>
              </a:defRPr>
            </a:lvl2pPr>
            <a:lvl3pPr lvl="2" algn="l" rtl="0">
              <a:spcBef>
                <a:spcPts val="320"/>
              </a:spcBef>
              <a:buClr>
                <a:schemeClr val="dk1"/>
              </a:buClr>
              <a:buSzPct val="100000"/>
              <a:buFont typeface="Wingdings"/>
              <a:buChar char="§"/>
              <a:defRPr sz="1600">
                <a:solidFill>
                  <a:schemeClr val="dk1"/>
                </a:solidFill>
              </a:defRPr>
            </a:lvl3pPr>
            <a:lvl4pPr lvl="3" algn="l" rtl="0">
              <a:spcBef>
                <a:spcPts val="320"/>
              </a:spcBef>
              <a:buClr>
                <a:schemeClr val="dk1"/>
              </a:buClr>
              <a:buSzPct val="100000"/>
              <a:buFont typeface="Arial"/>
              <a:buChar char="●"/>
              <a:defRPr sz="1600">
                <a:solidFill>
                  <a:schemeClr val="dk1"/>
                </a:solidFill>
              </a:defRPr>
            </a:lvl4pPr>
            <a:lvl5pPr lvl="4" algn="l" rtl="0">
              <a:spcBef>
                <a:spcPts val="280"/>
              </a:spcBef>
              <a:buClr>
                <a:schemeClr val="dk1"/>
              </a:buClr>
              <a:buSzPct val="100000"/>
              <a:buFont typeface="Courier New"/>
              <a:buChar char="o"/>
              <a:defRPr sz="1400">
                <a:solidFill>
                  <a:schemeClr val="dk1"/>
                </a:solidFill>
              </a:defRPr>
            </a:lvl5pPr>
            <a:lvl6pPr lvl="5" algn="l" rtl="0">
              <a:spcBef>
                <a:spcPts val="280"/>
              </a:spcBef>
              <a:buClr>
                <a:schemeClr val="dk1"/>
              </a:buClr>
              <a:buSzPct val="100000"/>
              <a:buFont typeface="Wingdings"/>
              <a:buChar char="§"/>
              <a:defRPr sz="1400">
                <a:solidFill>
                  <a:schemeClr val="dk1"/>
                </a:solidFill>
              </a:defRPr>
            </a:lvl6pPr>
            <a:lvl7pPr lvl="6" algn="l" rtl="0">
              <a:spcBef>
                <a:spcPts val="280"/>
              </a:spcBef>
              <a:buClr>
                <a:schemeClr val="dk1"/>
              </a:buClr>
              <a:buSzPct val="100000"/>
              <a:buFont typeface="Arial"/>
              <a:buChar char="●"/>
              <a:defRPr sz="1400">
                <a:solidFill>
                  <a:schemeClr val="dk1"/>
                </a:solidFill>
              </a:defRPr>
            </a:lvl7pPr>
            <a:lvl8pPr lvl="7" algn="l" rtl="0">
              <a:spcBef>
                <a:spcPts val="280"/>
              </a:spcBef>
              <a:buClr>
                <a:schemeClr val="dk1"/>
              </a:buClr>
              <a:buSzPct val="100000"/>
              <a:buFont typeface="Courier New"/>
              <a:buChar char="o"/>
              <a:defRPr sz="1400">
                <a:solidFill>
                  <a:schemeClr val="dk1"/>
                </a:solidFill>
              </a:defRPr>
            </a:lvl8pPr>
            <a:lvl9pPr lvl="8" algn="l" rtl="0">
              <a:spcBef>
                <a:spcPts val="280"/>
              </a:spcBef>
              <a:buClr>
                <a:schemeClr val="dk1"/>
              </a:buClr>
              <a:buSzPct val="100000"/>
              <a:buFont typeface="Wingdings"/>
              <a:buChar char="§"/>
              <a:defRPr sz="1400">
                <a:solidFill>
                  <a:schemeClr val="dk1"/>
                </a:solidFill>
              </a:defRPr>
            </a:lvl9pPr>
          </a:lstStyle>
          <a:p>
            <a:endParaRPr/>
          </a:p>
        </p:txBody>
      </p:sp>
      <p:sp>
        <p:nvSpPr>
          <p:cNvPr id="105" name="Shape 105"/>
          <p:cNvSpPr txBox="1">
            <a:spLocks noGrp="1"/>
          </p:cNvSpPr>
          <p:nvPr>
            <p:ph type="body" idx="2"/>
          </p:nvPr>
        </p:nvSpPr>
        <p:spPr>
          <a:xfrm>
            <a:off x="375102" y="1671577"/>
            <a:ext cx="4056600" cy="4572000"/>
          </a:xfrm>
          <a:prstGeom prst="rect">
            <a:avLst/>
          </a:prstGeom>
          <a:noFill/>
          <a:ln>
            <a:noFill/>
          </a:ln>
        </p:spPr>
        <p:txBody>
          <a:bodyPr lIns="91425" tIns="91425" rIns="91425" bIns="91425" anchor="t" anchorCtr="0"/>
          <a:lstStyle>
            <a:lvl1pPr lvl="0" algn="l" rtl="0">
              <a:spcBef>
                <a:spcPts val="0"/>
              </a:spcBef>
              <a:buClr>
                <a:schemeClr val="dk1"/>
              </a:buClr>
              <a:buSzPct val="100000"/>
              <a:buFont typeface="Arial"/>
              <a:buChar char="●"/>
              <a:defRPr sz="2000">
                <a:solidFill>
                  <a:schemeClr val="dk1"/>
                </a:solidFill>
              </a:defRPr>
            </a:lvl1pPr>
            <a:lvl2pPr lvl="1" algn="l" rtl="0">
              <a:spcBef>
                <a:spcPts val="360"/>
              </a:spcBef>
              <a:buClr>
                <a:schemeClr val="dk1"/>
              </a:buClr>
              <a:buSzPct val="100000"/>
              <a:buFont typeface="Courier New"/>
              <a:buChar char="o"/>
              <a:defRPr sz="1800">
                <a:solidFill>
                  <a:schemeClr val="dk1"/>
                </a:solidFill>
              </a:defRPr>
            </a:lvl2pPr>
            <a:lvl3pPr lvl="2" algn="l" rtl="0">
              <a:spcBef>
                <a:spcPts val="320"/>
              </a:spcBef>
              <a:buClr>
                <a:schemeClr val="dk1"/>
              </a:buClr>
              <a:buSzPct val="100000"/>
              <a:buFont typeface="Wingdings"/>
              <a:buChar char="§"/>
              <a:defRPr sz="1600">
                <a:solidFill>
                  <a:schemeClr val="dk1"/>
                </a:solidFill>
              </a:defRPr>
            </a:lvl3pPr>
            <a:lvl4pPr lvl="3" algn="l" rtl="0">
              <a:spcBef>
                <a:spcPts val="320"/>
              </a:spcBef>
              <a:buClr>
                <a:schemeClr val="dk1"/>
              </a:buClr>
              <a:buSzPct val="100000"/>
              <a:buFont typeface="Arial"/>
              <a:buChar char="●"/>
              <a:defRPr sz="1600">
                <a:solidFill>
                  <a:schemeClr val="dk1"/>
                </a:solidFill>
              </a:defRPr>
            </a:lvl4pPr>
            <a:lvl5pPr lvl="4" algn="l" rtl="0">
              <a:spcBef>
                <a:spcPts val="280"/>
              </a:spcBef>
              <a:buClr>
                <a:schemeClr val="dk1"/>
              </a:buClr>
              <a:buSzPct val="100000"/>
              <a:buFont typeface="Courier New"/>
              <a:buChar char="o"/>
              <a:defRPr sz="1400">
                <a:solidFill>
                  <a:schemeClr val="dk1"/>
                </a:solidFill>
              </a:defRPr>
            </a:lvl5pPr>
            <a:lvl6pPr lvl="5" algn="l" rtl="0">
              <a:spcBef>
                <a:spcPts val="280"/>
              </a:spcBef>
              <a:buClr>
                <a:schemeClr val="dk1"/>
              </a:buClr>
              <a:buSzPct val="100000"/>
              <a:buFont typeface="Wingdings"/>
              <a:buChar char="§"/>
              <a:defRPr sz="1400">
                <a:solidFill>
                  <a:schemeClr val="dk1"/>
                </a:solidFill>
              </a:defRPr>
            </a:lvl6pPr>
            <a:lvl7pPr lvl="6" algn="l" rtl="0">
              <a:spcBef>
                <a:spcPts val="280"/>
              </a:spcBef>
              <a:buClr>
                <a:schemeClr val="dk1"/>
              </a:buClr>
              <a:buSzPct val="100000"/>
              <a:buFont typeface="Arial"/>
              <a:buChar char="●"/>
              <a:defRPr sz="1400">
                <a:solidFill>
                  <a:schemeClr val="dk1"/>
                </a:solidFill>
              </a:defRPr>
            </a:lvl7pPr>
            <a:lvl8pPr lvl="7" algn="l" rtl="0">
              <a:spcBef>
                <a:spcPts val="280"/>
              </a:spcBef>
              <a:buClr>
                <a:schemeClr val="dk1"/>
              </a:buClr>
              <a:buSzPct val="100000"/>
              <a:buFont typeface="Courier New"/>
              <a:buChar char="o"/>
              <a:defRPr sz="1400">
                <a:solidFill>
                  <a:schemeClr val="dk1"/>
                </a:solidFill>
              </a:defRPr>
            </a:lvl8pPr>
            <a:lvl9pPr lvl="8" algn="l" rtl="0">
              <a:spcBef>
                <a:spcPts val="280"/>
              </a:spcBef>
              <a:buClr>
                <a:schemeClr val="dk1"/>
              </a:buClr>
              <a:buSzPct val="100000"/>
              <a:buFont typeface="Wingdings"/>
              <a:buChar char="§"/>
              <a:defRPr sz="14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75102" y="660397"/>
            <a:ext cx="8229600" cy="865799"/>
          </a:xfrm>
          <a:prstGeom prst="rect">
            <a:avLst/>
          </a:prstGeom>
          <a:noFill/>
          <a:ln>
            <a:noFill/>
          </a:ln>
        </p:spPr>
        <p:txBody>
          <a:bodyPr lIns="91425" tIns="91425" rIns="91425" bIns="91425" anchor="t" anchorCtr="0"/>
          <a:lstStyle>
            <a:lvl1pPr lvl="0" rtl="0">
              <a:spcBef>
                <a:spcPts val="0"/>
              </a:spcBef>
              <a:buNone/>
              <a:defRPr sz="2400"/>
            </a:lvl1pPr>
            <a:lvl2pPr lvl="1" rtl="0">
              <a:spcBef>
                <a:spcPts val="0"/>
              </a:spcBef>
              <a:buNone/>
              <a:defRPr sz="2400"/>
            </a:lvl2pPr>
            <a:lvl3pPr lvl="2" rtl="0">
              <a:spcBef>
                <a:spcPts val="0"/>
              </a:spcBef>
              <a:buNone/>
              <a:defRPr sz="2400"/>
            </a:lvl3pPr>
            <a:lvl4pPr lvl="3" rtl="0">
              <a:spcBef>
                <a:spcPts val="0"/>
              </a:spcBef>
              <a:buNone/>
              <a:defRPr sz="2400"/>
            </a:lvl4pPr>
            <a:lvl5pPr lvl="4" rtl="0">
              <a:spcBef>
                <a:spcPts val="0"/>
              </a:spcBef>
              <a:buNone/>
              <a:defRPr sz="2400"/>
            </a:lvl5pPr>
            <a:lvl6pPr lvl="5" rtl="0">
              <a:spcBef>
                <a:spcPts val="0"/>
              </a:spcBef>
              <a:buNone/>
              <a:defRPr sz="2400"/>
            </a:lvl6pPr>
            <a:lvl7pPr lvl="6" rtl="0">
              <a:spcBef>
                <a:spcPts val="0"/>
              </a:spcBef>
              <a:buNone/>
              <a:defRPr sz="2400"/>
            </a:lvl7pPr>
            <a:lvl8pPr lvl="7" rtl="0">
              <a:spcBef>
                <a:spcPts val="0"/>
              </a:spcBef>
              <a:buNone/>
              <a:defRPr sz="2400"/>
            </a:lvl8pPr>
            <a:lvl9pPr lvl="8" rtl="0">
              <a:spcBef>
                <a:spcPts val="0"/>
              </a:spcBef>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430914" y="4911066"/>
            <a:ext cx="8229600" cy="579300"/>
          </a:xfrm>
          <a:prstGeom prst="rect">
            <a:avLst/>
          </a:prstGeom>
          <a:noFill/>
          <a:ln>
            <a:noFill/>
          </a:ln>
        </p:spPr>
        <p:txBody>
          <a:bodyPr lIns="91425" tIns="91425" rIns="91425" bIns="91425" anchor="t" anchorCtr="0"/>
          <a:lstStyle>
            <a:lvl1pPr lvl="0" algn="l" rtl="0">
              <a:lnSpc>
                <a:spcPct val="100000"/>
              </a:lnSpc>
              <a:spcBef>
                <a:spcPts val="0"/>
              </a:spcBef>
              <a:spcAft>
                <a:spcPts val="0"/>
              </a:spcAft>
              <a:buClr>
                <a:schemeClr val="dk2"/>
              </a:buClr>
              <a:buSzPct val="100000"/>
              <a:buNone/>
              <a:defRPr sz="2400" b="0">
                <a:solidFill>
                  <a:schemeClr val="dk2"/>
                </a:solidFill>
              </a:defRPr>
            </a:lvl1pPr>
            <a:lvl2pPr lvl="1" algn="l" rtl="0">
              <a:lnSpc>
                <a:spcPct val="100000"/>
              </a:lnSpc>
              <a:spcBef>
                <a:spcPts val="0"/>
              </a:spcBef>
              <a:spcAft>
                <a:spcPts val="0"/>
              </a:spcAft>
              <a:buClr>
                <a:schemeClr val="dk2"/>
              </a:buClr>
              <a:buSzPct val="100000"/>
              <a:buNone/>
              <a:defRPr sz="2400" b="0">
                <a:solidFill>
                  <a:schemeClr val="dk2"/>
                </a:solidFill>
              </a:defRPr>
            </a:lvl2pPr>
            <a:lvl3pPr lvl="2" algn="l" rtl="0">
              <a:lnSpc>
                <a:spcPct val="100000"/>
              </a:lnSpc>
              <a:spcBef>
                <a:spcPts val="0"/>
              </a:spcBef>
              <a:spcAft>
                <a:spcPts val="0"/>
              </a:spcAft>
              <a:buClr>
                <a:schemeClr val="dk2"/>
              </a:buClr>
              <a:buSzPct val="100000"/>
              <a:buNone/>
              <a:defRPr sz="2400" b="0">
                <a:solidFill>
                  <a:schemeClr val="dk2"/>
                </a:solidFill>
              </a:defRPr>
            </a:lvl3pPr>
            <a:lvl4pPr lvl="3" algn="l" rtl="0">
              <a:lnSpc>
                <a:spcPct val="100000"/>
              </a:lnSpc>
              <a:spcBef>
                <a:spcPts val="0"/>
              </a:spcBef>
              <a:spcAft>
                <a:spcPts val="0"/>
              </a:spcAft>
              <a:buClr>
                <a:schemeClr val="dk2"/>
              </a:buClr>
              <a:buSzPct val="100000"/>
              <a:buNone/>
              <a:defRPr sz="2400" b="0">
                <a:solidFill>
                  <a:schemeClr val="dk2"/>
                </a:solidFill>
              </a:defRPr>
            </a:lvl4pPr>
            <a:lvl5pPr lvl="4" algn="l" rtl="0">
              <a:lnSpc>
                <a:spcPct val="100000"/>
              </a:lnSpc>
              <a:spcBef>
                <a:spcPts val="0"/>
              </a:spcBef>
              <a:spcAft>
                <a:spcPts val="0"/>
              </a:spcAft>
              <a:buClr>
                <a:schemeClr val="dk2"/>
              </a:buClr>
              <a:buSzPct val="100000"/>
              <a:buNone/>
              <a:defRPr sz="2400" b="0">
                <a:solidFill>
                  <a:schemeClr val="dk2"/>
                </a:solidFill>
              </a:defRPr>
            </a:lvl5pPr>
            <a:lvl6pPr lvl="5" algn="l" rtl="0">
              <a:lnSpc>
                <a:spcPct val="100000"/>
              </a:lnSpc>
              <a:spcBef>
                <a:spcPts val="0"/>
              </a:spcBef>
              <a:spcAft>
                <a:spcPts val="0"/>
              </a:spcAft>
              <a:buClr>
                <a:schemeClr val="dk2"/>
              </a:buClr>
              <a:buSzPct val="100000"/>
              <a:buNone/>
              <a:defRPr sz="2400" b="0">
                <a:solidFill>
                  <a:schemeClr val="dk2"/>
                </a:solidFill>
              </a:defRPr>
            </a:lvl6pPr>
            <a:lvl7pPr lvl="6" algn="l" rtl="0">
              <a:lnSpc>
                <a:spcPct val="100000"/>
              </a:lnSpc>
              <a:spcBef>
                <a:spcPts val="0"/>
              </a:spcBef>
              <a:spcAft>
                <a:spcPts val="0"/>
              </a:spcAft>
              <a:buClr>
                <a:schemeClr val="dk2"/>
              </a:buClr>
              <a:buSzPct val="100000"/>
              <a:buNone/>
              <a:defRPr sz="2400" b="0">
                <a:solidFill>
                  <a:schemeClr val="dk2"/>
                </a:solidFill>
              </a:defRPr>
            </a:lvl7pPr>
            <a:lvl8pPr lvl="7" algn="l" rtl="0">
              <a:lnSpc>
                <a:spcPct val="100000"/>
              </a:lnSpc>
              <a:spcBef>
                <a:spcPts val="0"/>
              </a:spcBef>
              <a:spcAft>
                <a:spcPts val="0"/>
              </a:spcAft>
              <a:buClr>
                <a:schemeClr val="dk2"/>
              </a:buClr>
              <a:buSzPct val="100000"/>
              <a:buNone/>
              <a:defRPr sz="2400" b="0">
                <a:solidFill>
                  <a:schemeClr val="dk2"/>
                </a:solidFill>
              </a:defRPr>
            </a:lvl8pPr>
            <a:lvl9pPr lvl="8" algn="l" rtl="0">
              <a:lnSpc>
                <a:spcPct val="100000"/>
              </a:lnSpc>
              <a:spcBef>
                <a:spcPts val="0"/>
              </a:spcBef>
              <a:spcAft>
                <a:spcPts val="0"/>
              </a:spcAft>
              <a:buClr>
                <a:schemeClr val="dk2"/>
              </a:buClr>
              <a:buSzPct val="100000"/>
              <a:buNone/>
              <a:defRPr sz="2400" b="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1">
    <p:spTree>
      <p:nvGrpSpPr>
        <p:cNvPr id="1" name="Shape 111"/>
        <p:cNvGrpSpPr/>
        <p:nvPr/>
      </p:nvGrpSpPr>
      <p:grpSpPr>
        <a:xfrm>
          <a:off x="0" y="0"/>
          <a:ext cx="0" cy="0"/>
          <a:chOff x="0" y="0"/>
          <a:chExt cx="0" cy="0"/>
        </a:xfrm>
      </p:grpSpPr>
      <p:sp>
        <p:nvSpPr>
          <p:cNvPr id="112" name="Shape 112"/>
          <p:cNvSpPr/>
          <p:nvPr/>
        </p:nvSpPr>
        <p:spPr>
          <a:xfrm>
            <a:off x="0" y="0"/>
            <a:ext cx="9144000" cy="6858000"/>
          </a:xfrm>
          <a:prstGeom prst="rect">
            <a:avLst/>
          </a:prstGeom>
          <a:solidFill>
            <a:srgbClr val="F2F2F2"/>
          </a:solidFill>
          <a:ln w="9525"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113" name="Shape 113"/>
          <p:cNvSpPr/>
          <p:nvPr/>
        </p:nvSpPr>
        <p:spPr>
          <a:xfrm>
            <a:off x="0" y="0"/>
            <a:ext cx="9144000" cy="6858000"/>
          </a:xfrm>
          <a:prstGeom prst="rect">
            <a:avLst/>
          </a:prstGeom>
          <a:solidFill>
            <a:srgbClr val="F2F2F2"/>
          </a:solidFill>
          <a:ln w="9525"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114" name="Shape 114"/>
          <p:cNvSpPr txBox="1">
            <a:spLocks noGrp="1"/>
          </p:cNvSpPr>
          <p:nvPr>
            <p:ph type="ctrTitle"/>
          </p:nvPr>
        </p:nvSpPr>
        <p:spPr>
          <a:xfrm>
            <a:off x="2527617" y="2176115"/>
            <a:ext cx="6167100" cy="1470000"/>
          </a:xfrm>
          <a:prstGeom prst="rect">
            <a:avLst/>
          </a:prstGeom>
          <a:noFill/>
          <a:ln>
            <a:noFill/>
          </a:ln>
        </p:spPr>
        <p:txBody>
          <a:bodyPr lIns="91425" tIns="91425" rIns="91425" bIns="91425" anchor="b" anchorCtr="0"/>
          <a:lstStyle>
            <a:lvl1pPr marL="0" marR="0" lvl="0" indent="0" algn="l" rtl="0">
              <a:lnSpc>
                <a:spcPct val="100000"/>
              </a:lnSpc>
              <a:spcBef>
                <a:spcPts val="800"/>
              </a:spcBef>
              <a:spcAft>
                <a:spcPts val="0"/>
              </a:spcAft>
              <a:buClr>
                <a:schemeClr val="dk1"/>
              </a:buClr>
              <a:buFont typeface="Arial"/>
              <a:buNone/>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457200" marR="0" lvl="5" indent="0" algn="l" rtl="0">
              <a:spcBef>
                <a:spcPts val="0"/>
              </a:spcBef>
              <a:spcAft>
                <a:spcPts val="0"/>
              </a:spcAft>
              <a:defRPr/>
            </a:lvl6pPr>
            <a:lvl7pPr marL="914400" marR="0" lvl="6" indent="0" algn="l" rtl="0">
              <a:spcBef>
                <a:spcPts val="0"/>
              </a:spcBef>
              <a:spcAft>
                <a:spcPts val="0"/>
              </a:spcAft>
              <a:defRPr/>
            </a:lvl7pPr>
            <a:lvl8pPr marL="1371600" marR="0" lvl="7" indent="0" algn="l" rtl="0">
              <a:spcBef>
                <a:spcPts val="0"/>
              </a:spcBef>
              <a:spcAft>
                <a:spcPts val="0"/>
              </a:spcAft>
              <a:defRPr/>
            </a:lvl8pPr>
            <a:lvl9pPr marL="1828800" marR="0" lvl="8" indent="0" algn="l" rtl="0">
              <a:spcBef>
                <a:spcPts val="0"/>
              </a:spcBef>
              <a:spcAft>
                <a:spcPts val="0"/>
              </a:spcAft>
              <a:defRPr/>
            </a:lvl9pPr>
          </a:lstStyle>
          <a:p>
            <a:endParaRPr/>
          </a:p>
        </p:txBody>
      </p:sp>
      <p:cxnSp>
        <p:nvCxnSpPr>
          <p:cNvPr id="115" name="Shape 115"/>
          <p:cNvCxnSpPr/>
          <p:nvPr/>
        </p:nvCxnSpPr>
        <p:spPr>
          <a:xfrm>
            <a:off x="2283890" y="2032000"/>
            <a:ext cx="0" cy="3041700"/>
          </a:xfrm>
          <a:prstGeom prst="straightConnector1">
            <a:avLst/>
          </a:prstGeom>
          <a:noFill/>
          <a:ln w="9525" cap="flat" cmpd="sng">
            <a:solidFill>
              <a:srgbClr val="BFBFBF"/>
            </a:solidFill>
            <a:prstDash val="solid"/>
            <a:round/>
            <a:headEnd type="none" w="med" len="med"/>
            <a:tailEnd type="none" w="med" len="med"/>
          </a:ln>
        </p:spPr>
      </p:cxnSp>
      <p:sp>
        <p:nvSpPr>
          <p:cNvPr id="116" name="Shape 116"/>
          <p:cNvSpPr txBox="1">
            <a:spLocks noGrp="1"/>
          </p:cNvSpPr>
          <p:nvPr>
            <p:ph type="subTitle" idx="1"/>
          </p:nvPr>
        </p:nvSpPr>
        <p:spPr>
          <a:xfrm>
            <a:off x="2527617" y="3770135"/>
            <a:ext cx="6167100" cy="13002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2"/>
              </a:buClr>
              <a:buFont typeface="Arial"/>
              <a:buNone/>
              <a:defRPr/>
            </a:lvl1pPr>
            <a:lvl2pPr marL="457200" marR="0" lvl="1" indent="0" algn="ctr" rtl="0">
              <a:lnSpc>
                <a:spcPct val="100000"/>
              </a:lnSpc>
              <a:spcBef>
                <a:spcPts val="1200"/>
              </a:spcBef>
              <a:spcAft>
                <a:spcPts val="0"/>
              </a:spcAft>
              <a:buClr>
                <a:srgbClr val="A0A0A1"/>
              </a:buClr>
              <a:buFont typeface="Arial"/>
              <a:buNone/>
              <a:defRPr/>
            </a:lvl2pPr>
            <a:lvl3pPr marL="914400" marR="0" lvl="2" indent="0" algn="ctr" rtl="0">
              <a:lnSpc>
                <a:spcPct val="100000"/>
              </a:lnSpc>
              <a:spcBef>
                <a:spcPts val="600"/>
              </a:spcBef>
              <a:spcAft>
                <a:spcPts val="0"/>
              </a:spcAft>
              <a:buClr>
                <a:srgbClr val="A0A0A1"/>
              </a:buClr>
              <a:buFont typeface="Arial"/>
              <a:buNone/>
              <a:defRPr/>
            </a:lvl3pPr>
            <a:lvl4pPr marL="1371600" marR="0" lvl="3" indent="0" algn="ctr" rtl="0">
              <a:lnSpc>
                <a:spcPct val="100000"/>
              </a:lnSpc>
              <a:spcBef>
                <a:spcPts val="600"/>
              </a:spcBef>
              <a:spcAft>
                <a:spcPts val="0"/>
              </a:spcAft>
              <a:buClr>
                <a:srgbClr val="A0A0A1"/>
              </a:buClr>
              <a:buFont typeface="Arial"/>
              <a:buNone/>
              <a:defRPr/>
            </a:lvl4pPr>
            <a:lvl5pPr marL="1828800" marR="0" lvl="4" indent="0" algn="ctr" rtl="0">
              <a:lnSpc>
                <a:spcPct val="100000"/>
              </a:lnSpc>
              <a:spcBef>
                <a:spcPts val="600"/>
              </a:spcBef>
              <a:spcAft>
                <a:spcPts val="0"/>
              </a:spcAft>
              <a:buClr>
                <a:srgbClr val="A0A0A1"/>
              </a:buClr>
              <a:buFont typeface="Arial"/>
              <a:buNone/>
              <a:defRPr/>
            </a:lvl5pPr>
            <a:lvl6pPr marL="2286000" marR="0" lvl="5" indent="0" algn="ctr" rtl="0">
              <a:spcBef>
                <a:spcPts val="400"/>
              </a:spcBef>
              <a:buClr>
                <a:srgbClr val="A0A0A1"/>
              </a:buClr>
              <a:buFont typeface="Arial"/>
              <a:buNone/>
              <a:defRPr/>
            </a:lvl6pPr>
            <a:lvl7pPr marL="2743200" marR="0" lvl="6" indent="0" algn="ctr" rtl="0">
              <a:spcBef>
                <a:spcPts val="400"/>
              </a:spcBef>
              <a:buClr>
                <a:srgbClr val="A0A0A1"/>
              </a:buClr>
              <a:buFont typeface="Arial"/>
              <a:buNone/>
              <a:defRPr/>
            </a:lvl7pPr>
            <a:lvl8pPr marL="3200400" marR="0" lvl="7" indent="0" algn="ctr" rtl="0">
              <a:spcBef>
                <a:spcPts val="400"/>
              </a:spcBef>
              <a:buClr>
                <a:srgbClr val="A0A0A1"/>
              </a:buClr>
              <a:buFont typeface="Arial"/>
              <a:buNone/>
              <a:defRPr/>
            </a:lvl8pPr>
            <a:lvl9pPr marL="3657600" marR="0" lvl="8" indent="0" algn="ctr" rtl="0">
              <a:spcBef>
                <a:spcPts val="400"/>
              </a:spcBef>
              <a:buClr>
                <a:srgbClr val="A0A0A1"/>
              </a:buClr>
              <a:buFont typeface="Arial"/>
              <a:buNone/>
              <a:defRPr/>
            </a:lvl9pPr>
          </a:lstStyle>
          <a:p>
            <a:endParaRPr/>
          </a:p>
        </p:txBody>
      </p:sp>
      <p:cxnSp>
        <p:nvCxnSpPr>
          <p:cNvPr id="117" name="Shape 117"/>
          <p:cNvCxnSpPr/>
          <p:nvPr/>
        </p:nvCxnSpPr>
        <p:spPr>
          <a:xfrm>
            <a:off x="0" y="6303962"/>
            <a:ext cx="9144000" cy="1500"/>
          </a:xfrm>
          <a:prstGeom prst="straightConnector1">
            <a:avLst/>
          </a:prstGeom>
          <a:noFill/>
          <a:ln w="12700" cap="flat" cmpd="sng">
            <a:solidFill>
              <a:srgbClr val="D4D4D4"/>
            </a:solidFill>
            <a:prstDash val="solid"/>
            <a:round/>
            <a:headEnd type="none" w="med" len="med"/>
            <a:tailEnd type="none" w="med" len="med"/>
          </a:ln>
        </p:spPr>
      </p:cxnSp>
      <p:pic>
        <p:nvPicPr>
          <p:cNvPr id="118" name="Shape 118"/>
          <p:cNvPicPr preferRelativeResize="0"/>
          <p:nvPr/>
        </p:nvPicPr>
        <p:blipFill rotWithShape="1">
          <a:blip r:embed="rId2">
            <a:alphaModFix/>
          </a:blip>
          <a:srcRect/>
          <a:stretch/>
        </p:blipFill>
        <p:spPr>
          <a:xfrm>
            <a:off x="466725" y="3063876"/>
            <a:ext cx="1695300" cy="656399"/>
          </a:xfrm>
          <a:prstGeom prst="rect">
            <a:avLst/>
          </a:prstGeom>
          <a:noFill/>
          <a:ln>
            <a:noFill/>
          </a:ln>
        </p:spPr>
      </p:pic>
      <p:cxnSp>
        <p:nvCxnSpPr>
          <p:cNvPr id="119" name="Shape 119"/>
          <p:cNvCxnSpPr/>
          <p:nvPr/>
        </p:nvCxnSpPr>
        <p:spPr>
          <a:xfrm>
            <a:off x="2283890" y="2032000"/>
            <a:ext cx="0" cy="3041700"/>
          </a:xfrm>
          <a:prstGeom prst="straightConnector1">
            <a:avLst/>
          </a:prstGeom>
          <a:noFill/>
          <a:ln w="9525" cap="flat" cmpd="sng">
            <a:solidFill>
              <a:srgbClr val="BFBFBF"/>
            </a:solidFill>
            <a:prstDash val="solid"/>
            <a:round/>
            <a:headEnd type="none" w="med" len="med"/>
            <a:tailEnd type="none" w="med" len="med"/>
          </a:ln>
        </p:spPr>
      </p:cxnSp>
      <p:cxnSp>
        <p:nvCxnSpPr>
          <p:cNvPr id="120" name="Shape 120"/>
          <p:cNvCxnSpPr/>
          <p:nvPr/>
        </p:nvCxnSpPr>
        <p:spPr>
          <a:xfrm>
            <a:off x="0" y="6303962"/>
            <a:ext cx="9144000" cy="1500"/>
          </a:xfrm>
          <a:prstGeom prst="straightConnector1">
            <a:avLst/>
          </a:prstGeom>
          <a:noFill/>
          <a:ln w="12700" cap="flat" cmpd="sng">
            <a:solidFill>
              <a:srgbClr val="D4D4D4"/>
            </a:solidFill>
            <a:prstDash val="solid"/>
            <a:round/>
            <a:headEnd type="none" w="med" len="med"/>
            <a:tailEnd type="none" w="med" len="med"/>
          </a:ln>
        </p:spPr>
      </p:cxnSp>
      <p:pic>
        <p:nvPicPr>
          <p:cNvPr id="121" name="Shape 121"/>
          <p:cNvPicPr preferRelativeResize="0"/>
          <p:nvPr/>
        </p:nvPicPr>
        <p:blipFill rotWithShape="1">
          <a:blip r:embed="rId2">
            <a:alphaModFix/>
          </a:blip>
          <a:srcRect/>
          <a:stretch/>
        </p:blipFill>
        <p:spPr>
          <a:xfrm>
            <a:off x="466725" y="3063876"/>
            <a:ext cx="1695300" cy="6563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_1">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475661" y="6535737"/>
            <a:ext cx="339600" cy="244500"/>
          </a:xfrm>
          <a:prstGeom prst="rect">
            <a:avLst/>
          </a:prstGeom>
          <a:noFill/>
          <a:ln>
            <a:noFill/>
          </a:ln>
        </p:spPr>
        <p:txBody>
          <a:bodyPr lIns="91425" tIns="91425" rIns="91425" bIns="91425" anchor="t" anchorCtr="0">
            <a:noAutofit/>
          </a:bodyPr>
          <a:lstStyle/>
          <a:p>
            <a:pPr marL="0" marR="0" lvl="0" indent="0" algn="r" rtl="0">
              <a:spcBef>
                <a:spcPts val="0"/>
              </a:spcBef>
            </a:pPr>
            <a:endParaRPr sz="1000" b="0" i="0" u="none" strike="noStrike" cap="none">
              <a:solidFill>
                <a:schemeClr val="dk1"/>
              </a:solidFill>
              <a:latin typeface="Arial"/>
              <a:ea typeface="Arial"/>
              <a:cs typeface="Arial"/>
              <a:sym typeface="Arial"/>
            </a:endParaRPr>
          </a:p>
          <a:p>
            <a:pPr lvl="1" rtl="0">
              <a:spcBef>
                <a:spcPts val="0"/>
              </a:spcBef>
            </a:pPr>
            <a:endParaRPr/>
          </a:p>
          <a:p>
            <a:pPr lvl="2" rtl="0">
              <a:spcBef>
                <a:spcPts val="0"/>
              </a:spcBef>
            </a:pPr>
            <a:endParaRPr/>
          </a:p>
          <a:p>
            <a:pPr lvl="3" rtl="0">
              <a:spcBef>
                <a:spcPts val="0"/>
              </a:spcBef>
            </a:pPr>
            <a:endParaRPr/>
          </a:p>
          <a:p>
            <a:pPr lvl="4" rtl="0">
              <a:spcBef>
                <a:spcPts val="0"/>
              </a:spcBef>
            </a:pPr>
            <a:endParaRPr/>
          </a:p>
          <a:p>
            <a:pPr lvl="5" rtl="0">
              <a:spcBef>
                <a:spcPts val="0"/>
              </a:spcBef>
            </a:pPr>
            <a:endParaRPr/>
          </a:p>
          <a:p>
            <a:pPr lvl="6" rtl="0">
              <a:spcBef>
                <a:spcPts val="0"/>
              </a:spcBef>
            </a:pPr>
            <a:endParaRPr/>
          </a:p>
          <a:p>
            <a:pPr lvl="7" rtl="0">
              <a:spcBef>
                <a:spcPts val="0"/>
              </a:spcBef>
            </a:pPr>
            <a:endParaRPr/>
          </a:p>
          <a:p>
            <a:pPr lvl="8" rtl="0">
              <a:spcBef>
                <a:spcPts val="0"/>
              </a:spcBef>
            </a:pPr>
            <a:endParaRPr/>
          </a:p>
        </p:txBody>
      </p:sp>
      <p:sp>
        <p:nvSpPr>
          <p:cNvPr id="124" name="Shape 124"/>
          <p:cNvSpPr txBox="1">
            <a:spLocks noGrp="1"/>
          </p:cNvSpPr>
          <p:nvPr>
            <p:ph type="body" idx="1"/>
          </p:nvPr>
        </p:nvSpPr>
        <p:spPr>
          <a:xfrm>
            <a:off x="457200" y="1219200"/>
            <a:ext cx="8229600" cy="5057699"/>
          </a:xfrm>
          <a:prstGeom prst="rect">
            <a:avLst/>
          </a:prstGeom>
          <a:noFill/>
          <a:ln>
            <a:noFill/>
          </a:ln>
        </p:spPr>
        <p:txBody>
          <a:bodyPr lIns="91425" tIns="91425" rIns="91425" bIns="91425" anchor="t" anchorCtr="0"/>
          <a:lstStyle>
            <a:lvl1pPr marL="342900" lvl="0" indent="-266700" algn="l" rtl="0">
              <a:spcBef>
                <a:spcPts val="2000"/>
              </a:spcBef>
              <a:spcAft>
                <a:spcPts val="0"/>
              </a:spcAft>
              <a:buClr>
                <a:schemeClr val="dk1"/>
              </a:buClr>
              <a:buFont typeface="Arial"/>
              <a:buChar char="●"/>
              <a:defRPr sz="2000">
                <a:solidFill>
                  <a:schemeClr val="dk1"/>
                </a:solidFill>
                <a:latin typeface="Arial"/>
                <a:ea typeface="Arial"/>
                <a:cs typeface="Arial"/>
                <a:sym typeface="Arial"/>
              </a:defRPr>
            </a:lvl1pPr>
            <a:lvl2pPr marL="230187" lvl="1" indent="-122237" algn="l" rtl="0">
              <a:spcBef>
                <a:spcPts val="1400"/>
              </a:spcBef>
              <a:spcAft>
                <a:spcPts val="0"/>
              </a:spcAft>
              <a:buClr>
                <a:schemeClr val="lt2"/>
              </a:buClr>
              <a:buFont typeface="Arial"/>
              <a:buChar char="●"/>
              <a:defRPr sz="2800">
                <a:solidFill>
                  <a:schemeClr val="dk1"/>
                </a:solidFill>
                <a:latin typeface="Arial"/>
                <a:ea typeface="Arial"/>
                <a:cs typeface="Arial"/>
                <a:sym typeface="Arial"/>
              </a:defRPr>
            </a:lvl2pPr>
            <a:lvl3pPr marL="687387" lvl="2" indent="-138747" algn="l" rtl="0">
              <a:spcBef>
                <a:spcPts val="640"/>
              </a:spcBef>
              <a:spcAft>
                <a:spcPts val="0"/>
              </a:spcAft>
              <a:buClr>
                <a:schemeClr val="dk2"/>
              </a:buClr>
              <a:buFont typeface="Wingdings"/>
              <a:buChar char="§"/>
              <a:defRPr sz="1600">
                <a:solidFill>
                  <a:schemeClr val="dk1"/>
                </a:solidFill>
                <a:latin typeface="Arial"/>
                <a:ea typeface="Arial"/>
                <a:cs typeface="Arial"/>
                <a:sym typeface="Arial"/>
              </a:defRPr>
            </a:lvl3pPr>
            <a:lvl4pPr marL="1082675" lvl="3" indent="-114300" algn="l" rtl="0">
              <a:spcBef>
                <a:spcPts val="350"/>
              </a:spcBef>
              <a:spcAft>
                <a:spcPts val="0"/>
              </a:spcAft>
              <a:buClr>
                <a:schemeClr val="lt2"/>
              </a:buClr>
              <a:buFont typeface="Arial"/>
              <a:buChar char="●"/>
              <a:defRPr sz="1400">
                <a:solidFill>
                  <a:schemeClr val="dk1"/>
                </a:solidFill>
                <a:latin typeface="Arial"/>
                <a:ea typeface="Arial"/>
                <a:cs typeface="Arial"/>
                <a:sym typeface="Arial"/>
              </a:defRPr>
            </a:lvl4pPr>
            <a:lvl5pPr marL="1490662" lvl="4" indent="-113982" algn="l" rtl="0">
              <a:spcBef>
                <a:spcPts val="300"/>
              </a:spcBef>
              <a:spcAft>
                <a:spcPts val="0"/>
              </a:spcAft>
              <a:buClr>
                <a:schemeClr val="dk2"/>
              </a:buClr>
              <a:buFont typeface="Wingdings"/>
              <a:buChar char="§"/>
              <a:defRPr sz="1200">
                <a:solidFill>
                  <a:schemeClr val="dk1"/>
                </a:solidFill>
                <a:latin typeface="Arial"/>
                <a:ea typeface="Arial"/>
                <a:cs typeface="Arial"/>
                <a:sym typeface="Arial"/>
              </a:defRPr>
            </a:lvl5pPr>
            <a:lvl6pPr marL="1947862" lvl="5" indent="-113982" algn="l" rtl="0">
              <a:spcBef>
                <a:spcPts val="300"/>
              </a:spcBef>
              <a:spcAft>
                <a:spcPts val="0"/>
              </a:spcAft>
              <a:buClr>
                <a:schemeClr val="dk2"/>
              </a:buClr>
              <a:buFont typeface="Wingdings"/>
              <a:buChar char="§"/>
              <a:defRPr sz="1200">
                <a:solidFill>
                  <a:schemeClr val="dk1"/>
                </a:solidFill>
                <a:latin typeface="Arial"/>
                <a:ea typeface="Arial"/>
                <a:cs typeface="Arial"/>
                <a:sym typeface="Arial"/>
              </a:defRPr>
            </a:lvl6pPr>
            <a:lvl7pPr marL="2405062" lvl="6" indent="-113982" algn="l" rtl="0">
              <a:spcBef>
                <a:spcPts val="300"/>
              </a:spcBef>
              <a:spcAft>
                <a:spcPts val="0"/>
              </a:spcAft>
              <a:buClr>
                <a:schemeClr val="dk2"/>
              </a:buClr>
              <a:buFont typeface="Wingdings"/>
              <a:buChar char="§"/>
              <a:defRPr sz="1200">
                <a:solidFill>
                  <a:schemeClr val="dk1"/>
                </a:solidFill>
                <a:latin typeface="Arial"/>
                <a:ea typeface="Arial"/>
                <a:cs typeface="Arial"/>
                <a:sym typeface="Arial"/>
              </a:defRPr>
            </a:lvl7pPr>
            <a:lvl8pPr marL="2862262" lvl="7" indent="-113982" algn="l" rtl="0">
              <a:spcBef>
                <a:spcPts val="300"/>
              </a:spcBef>
              <a:spcAft>
                <a:spcPts val="0"/>
              </a:spcAft>
              <a:buClr>
                <a:schemeClr val="dk2"/>
              </a:buClr>
              <a:buFont typeface="Wingdings"/>
              <a:buChar char="§"/>
              <a:defRPr sz="1200">
                <a:solidFill>
                  <a:schemeClr val="dk1"/>
                </a:solidFill>
                <a:latin typeface="Arial"/>
                <a:ea typeface="Arial"/>
                <a:cs typeface="Arial"/>
                <a:sym typeface="Arial"/>
              </a:defRPr>
            </a:lvl8pPr>
            <a:lvl9pPr marL="3319462" lvl="8" indent="-113982" algn="l" rtl="0">
              <a:spcBef>
                <a:spcPts val="300"/>
              </a:spcBef>
              <a:spcAft>
                <a:spcPts val="0"/>
              </a:spcAft>
              <a:buClr>
                <a:schemeClr val="dk2"/>
              </a:buClr>
              <a:buFont typeface="Wingdings"/>
              <a:buChar char="§"/>
              <a:defRPr sz="1200">
                <a:solidFill>
                  <a:schemeClr val="dk1"/>
                </a:solidFill>
                <a:latin typeface="Arial"/>
                <a:ea typeface="Arial"/>
                <a:cs typeface="Arial"/>
                <a:sym typeface="Arial"/>
              </a:defRPr>
            </a:lvl9pPr>
          </a:lstStyle>
          <a:p>
            <a:endParaRPr/>
          </a:p>
        </p:txBody>
      </p:sp>
      <p:sp>
        <p:nvSpPr>
          <p:cNvPr id="125" name="Shape 125"/>
          <p:cNvSpPr txBox="1">
            <a:spLocks noGrp="1"/>
          </p:cNvSpPr>
          <p:nvPr>
            <p:ph type="title"/>
          </p:nvPr>
        </p:nvSpPr>
        <p:spPr>
          <a:xfrm>
            <a:off x="455612" y="361950"/>
            <a:ext cx="7107300" cy="474599"/>
          </a:xfrm>
          <a:prstGeom prst="rect">
            <a:avLst/>
          </a:prstGeom>
          <a:noFill/>
          <a:ln>
            <a:noFill/>
          </a:ln>
        </p:spPr>
        <p:txBody>
          <a:bodyPr lIns="91425" tIns="91425" rIns="91425" bIns="91425" anchor="b" anchorCtr="0"/>
          <a:lstStyle>
            <a:lvl1pPr lvl="0" algn="l" rtl="0">
              <a:lnSpc>
                <a:spcPct val="90000"/>
              </a:lnSpc>
              <a:spcBef>
                <a:spcPts val="0"/>
              </a:spcBef>
              <a:spcAft>
                <a:spcPts val="0"/>
              </a:spcAft>
              <a:defRPr sz="2400">
                <a:solidFill>
                  <a:schemeClr val="accent1"/>
                </a:solidFill>
                <a:latin typeface="Arial"/>
                <a:ea typeface="Arial"/>
                <a:cs typeface="Arial"/>
                <a:sym typeface="Arial"/>
              </a:defRPr>
            </a:lvl1pPr>
            <a:lvl2pPr lvl="1" algn="l" rtl="0">
              <a:lnSpc>
                <a:spcPct val="90000"/>
              </a:lnSpc>
              <a:spcBef>
                <a:spcPts val="0"/>
              </a:spcBef>
              <a:spcAft>
                <a:spcPts val="0"/>
              </a:spcAft>
              <a:defRPr sz="2400">
                <a:solidFill>
                  <a:schemeClr val="accent1"/>
                </a:solidFill>
                <a:latin typeface="Arial"/>
                <a:ea typeface="Arial"/>
                <a:cs typeface="Arial"/>
                <a:sym typeface="Arial"/>
              </a:defRPr>
            </a:lvl2pPr>
            <a:lvl3pPr lvl="2" algn="l" rtl="0">
              <a:lnSpc>
                <a:spcPct val="90000"/>
              </a:lnSpc>
              <a:spcBef>
                <a:spcPts val="0"/>
              </a:spcBef>
              <a:spcAft>
                <a:spcPts val="0"/>
              </a:spcAft>
              <a:defRPr sz="2400">
                <a:solidFill>
                  <a:schemeClr val="accent1"/>
                </a:solidFill>
                <a:latin typeface="Arial"/>
                <a:ea typeface="Arial"/>
                <a:cs typeface="Arial"/>
                <a:sym typeface="Arial"/>
              </a:defRPr>
            </a:lvl3pPr>
            <a:lvl4pPr lvl="3" algn="l" rtl="0">
              <a:lnSpc>
                <a:spcPct val="90000"/>
              </a:lnSpc>
              <a:spcBef>
                <a:spcPts val="0"/>
              </a:spcBef>
              <a:spcAft>
                <a:spcPts val="0"/>
              </a:spcAft>
              <a:defRPr sz="2400">
                <a:solidFill>
                  <a:schemeClr val="accent1"/>
                </a:solidFill>
                <a:latin typeface="Arial"/>
                <a:ea typeface="Arial"/>
                <a:cs typeface="Arial"/>
                <a:sym typeface="Arial"/>
              </a:defRPr>
            </a:lvl4pPr>
            <a:lvl5pPr lvl="4" algn="l" rtl="0">
              <a:lnSpc>
                <a:spcPct val="90000"/>
              </a:lnSpc>
              <a:spcBef>
                <a:spcPts val="0"/>
              </a:spcBef>
              <a:spcAft>
                <a:spcPts val="0"/>
              </a:spcAft>
              <a:defRPr sz="2400">
                <a:solidFill>
                  <a:schemeClr val="accent1"/>
                </a:solidFill>
                <a:latin typeface="Arial"/>
                <a:ea typeface="Arial"/>
                <a:cs typeface="Arial"/>
                <a:sym typeface="Arial"/>
              </a:defRPr>
            </a:lvl5pPr>
            <a:lvl6pPr marL="457200" lvl="5" algn="l" rtl="0">
              <a:lnSpc>
                <a:spcPct val="90000"/>
              </a:lnSpc>
              <a:spcBef>
                <a:spcPts val="0"/>
              </a:spcBef>
              <a:spcAft>
                <a:spcPts val="0"/>
              </a:spcAft>
              <a:defRPr sz="2400">
                <a:solidFill>
                  <a:schemeClr val="accent1"/>
                </a:solidFill>
                <a:latin typeface="Arial"/>
                <a:ea typeface="Arial"/>
                <a:cs typeface="Arial"/>
                <a:sym typeface="Arial"/>
              </a:defRPr>
            </a:lvl6pPr>
            <a:lvl7pPr marL="914400" lvl="6" algn="l" rtl="0">
              <a:lnSpc>
                <a:spcPct val="90000"/>
              </a:lnSpc>
              <a:spcBef>
                <a:spcPts val="0"/>
              </a:spcBef>
              <a:spcAft>
                <a:spcPts val="0"/>
              </a:spcAft>
              <a:defRPr sz="2400">
                <a:solidFill>
                  <a:schemeClr val="accent1"/>
                </a:solidFill>
                <a:latin typeface="Arial"/>
                <a:ea typeface="Arial"/>
                <a:cs typeface="Arial"/>
                <a:sym typeface="Arial"/>
              </a:defRPr>
            </a:lvl7pPr>
            <a:lvl8pPr marL="1371600" lvl="7" algn="l" rtl="0">
              <a:lnSpc>
                <a:spcPct val="90000"/>
              </a:lnSpc>
              <a:spcBef>
                <a:spcPts val="0"/>
              </a:spcBef>
              <a:spcAft>
                <a:spcPts val="0"/>
              </a:spcAft>
              <a:defRPr sz="2400">
                <a:solidFill>
                  <a:schemeClr val="accent1"/>
                </a:solidFill>
                <a:latin typeface="Arial"/>
                <a:ea typeface="Arial"/>
                <a:cs typeface="Arial"/>
                <a:sym typeface="Arial"/>
              </a:defRPr>
            </a:lvl8pPr>
            <a:lvl9pPr marL="1828800" lvl="8" algn="l" rtl="0">
              <a:lnSpc>
                <a:spcPct val="90000"/>
              </a:lnSpc>
              <a:spcBef>
                <a:spcPts val="0"/>
              </a:spcBef>
              <a:spcAft>
                <a:spcPts val="0"/>
              </a:spcAft>
              <a:defRPr sz="2400">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mp; Conten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361950"/>
            <a:ext cx="8229600" cy="476100"/>
          </a:xfrm>
          <a:prstGeom prst="rect">
            <a:avLst/>
          </a:prstGeom>
          <a:noFill/>
          <a:ln>
            <a:noFill/>
          </a:ln>
        </p:spPr>
        <p:txBody>
          <a:bodyPr lIns="91425" tIns="91425" rIns="91425" bIns="91425" anchor="t" anchorCtr="0"/>
          <a:lstStyle>
            <a:lvl1pPr lvl="0" algn="l" rtl="0">
              <a:lnSpc>
                <a:spcPct val="90000"/>
              </a:lnSpc>
              <a:spcBef>
                <a:spcPts val="0"/>
              </a:spcBef>
              <a:spcAft>
                <a:spcPts val="0"/>
              </a:spcAft>
              <a:defRPr sz="2800" b="1">
                <a:solidFill>
                  <a:schemeClr val="dk1"/>
                </a:solidFill>
                <a:latin typeface="Arial"/>
                <a:ea typeface="Arial"/>
                <a:cs typeface="Arial"/>
                <a:sym typeface="Arial"/>
              </a:defRPr>
            </a:lvl1pPr>
            <a:lvl2pPr lvl="1" algn="l" rtl="0">
              <a:lnSpc>
                <a:spcPct val="90000"/>
              </a:lnSpc>
              <a:spcBef>
                <a:spcPts val="0"/>
              </a:spcBef>
              <a:spcAft>
                <a:spcPts val="0"/>
              </a:spcAft>
              <a:defRPr sz="2800" b="1">
                <a:solidFill>
                  <a:schemeClr val="dk1"/>
                </a:solidFill>
                <a:latin typeface="Arial"/>
                <a:ea typeface="Arial"/>
                <a:cs typeface="Arial"/>
                <a:sym typeface="Arial"/>
              </a:defRPr>
            </a:lvl2pPr>
            <a:lvl3pPr lvl="2" algn="l" rtl="0">
              <a:lnSpc>
                <a:spcPct val="90000"/>
              </a:lnSpc>
              <a:spcBef>
                <a:spcPts val="0"/>
              </a:spcBef>
              <a:spcAft>
                <a:spcPts val="0"/>
              </a:spcAft>
              <a:defRPr sz="2800" b="1">
                <a:solidFill>
                  <a:schemeClr val="dk1"/>
                </a:solidFill>
                <a:latin typeface="Arial"/>
                <a:ea typeface="Arial"/>
                <a:cs typeface="Arial"/>
                <a:sym typeface="Arial"/>
              </a:defRPr>
            </a:lvl3pPr>
            <a:lvl4pPr lvl="3" algn="l" rtl="0">
              <a:lnSpc>
                <a:spcPct val="90000"/>
              </a:lnSpc>
              <a:spcBef>
                <a:spcPts val="0"/>
              </a:spcBef>
              <a:spcAft>
                <a:spcPts val="0"/>
              </a:spcAft>
              <a:defRPr sz="2800" b="1">
                <a:solidFill>
                  <a:schemeClr val="dk1"/>
                </a:solidFill>
                <a:latin typeface="Arial"/>
                <a:ea typeface="Arial"/>
                <a:cs typeface="Arial"/>
                <a:sym typeface="Arial"/>
              </a:defRPr>
            </a:lvl4pPr>
            <a:lvl5pPr lvl="4" algn="l" rtl="0">
              <a:lnSpc>
                <a:spcPct val="90000"/>
              </a:lnSpc>
              <a:spcBef>
                <a:spcPts val="0"/>
              </a:spcBef>
              <a:spcAft>
                <a:spcPts val="0"/>
              </a:spcAft>
              <a:defRPr sz="2800" b="1">
                <a:solidFill>
                  <a:schemeClr val="dk1"/>
                </a:solidFill>
                <a:latin typeface="Arial"/>
                <a:ea typeface="Arial"/>
                <a:cs typeface="Arial"/>
                <a:sym typeface="Arial"/>
              </a:defRPr>
            </a:lvl5pPr>
            <a:lvl6pPr marL="457200" lvl="5" algn="l" rtl="0">
              <a:lnSpc>
                <a:spcPct val="90000"/>
              </a:lnSpc>
              <a:spcBef>
                <a:spcPts val="0"/>
              </a:spcBef>
              <a:spcAft>
                <a:spcPts val="0"/>
              </a:spcAft>
              <a:defRPr sz="2800" b="1">
                <a:solidFill>
                  <a:schemeClr val="dk1"/>
                </a:solidFill>
                <a:latin typeface="Arial"/>
                <a:ea typeface="Arial"/>
                <a:cs typeface="Arial"/>
                <a:sym typeface="Arial"/>
              </a:defRPr>
            </a:lvl6pPr>
            <a:lvl7pPr marL="914400" lvl="6" algn="l" rtl="0">
              <a:lnSpc>
                <a:spcPct val="90000"/>
              </a:lnSpc>
              <a:spcBef>
                <a:spcPts val="0"/>
              </a:spcBef>
              <a:spcAft>
                <a:spcPts val="0"/>
              </a:spcAft>
              <a:defRPr sz="2800" b="1">
                <a:solidFill>
                  <a:schemeClr val="dk1"/>
                </a:solidFill>
                <a:latin typeface="Arial"/>
                <a:ea typeface="Arial"/>
                <a:cs typeface="Arial"/>
                <a:sym typeface="Arial"/>
              </a:defRPr>
            </a:lvl7pPr>
            <a:lvl8pPr marL="1371600" lvl="7" algn="l" rtl="0">
              <a:lnSpc>
                <a:spcPct val="90000"/>
              </a:lnSpc>
              <a:spcBef>
                <a:spcPts val="0"/>
              </a:spcBef>
              <a:spcAft>
                <a:spcPts val="0"/>
              </a:spcAft>
              <a:defRPr sz="2800" b="1">
                <a:solidFill>
                  <a:schemeClr val="dk1"/>
                </a:solidFill>
                <a:latin typeface="Arial"/>
                <a:ea typeface="Arial"/>
                <a:cs typeface="Arial"/>
                <a:sym typeface="Arial"/>
              </a:defRPr>
            </a:lvl8pPr>
            <a:lvl9pPr marL="1828800" lvl="8" algn="l" rtl="0">
              <a:lnSpc>
                <a:spcPct val="90000"/>
              </a:lnSpc>
              <a:spcBef>
                <a:spcPts val="0"/>
              </a:spcBef>
              <a:spcAft>
                <a:spcPts val="0"/>
              </a:spcAft>
              <a:defRPr sz="2800" b="1">
                <a:solidFill>
                  <a:schemeClr val="dk1"/>
                </a:solidFill>
                <a:latin typeface="Arial"/>
                <a:ea typeface="Arial"/>
                <a:cs typeface="Arial"/>
                <a:sym typeface="Arial"/>
              </a:defRPr>
            </a:lvl9pPr>
          </a:lstStyle>
          <a:p>
            <a:endParaRPr/>
          </a:p>
        </p:txBody>
      </p:sp>
      <p:sp>
        <p:nvSpPr>
          <p:cNvPr id="128" name="Shape 128"/>
          <p:cNvSpPr txBox="1">
            <a:spLocks noGrp="1"/>
          </p:cNvSpPr>
          <p:nvPr>
            <p:ph type="body" idx="1"/>
          </p:nvPr>
        </p:nvSpPr>
        <p:spPr>
          <a:xfrm>
            <a:off x="457200" y="1219200"/>
            <a:ext cx="8229600" cy="5181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marL="458787" lvl="2" indent="-230187" rtl="0">
              <a:spcBef>
                <a:spcPts val="0"/>
              </a:spcBef>
              <a:defRPr/>
            </a:lvl3pPr>
            <a:lvl4pPr marL="684212" lvl="3" indent="-227012" rtl="0">
              <a:spcBef>
                <a:spcPts val="0"/>
              </a:spcBef>
              <a:defRPr/>
            </a:lvl4pPr>
            <a:lvl5pPr marL="912812" lvl="4" indent="-227012"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9" name="Shape 129"/>
          <p:cNvSpPr txBox="1">
            <a:spLocks noGrp="1"/>
          </p:cNvSpPr>
          <p:nvPr>
            <p:ph type="sldNum" idx="12"/>
          </p:nvPr>
        </p:nvSpPr>
        <p:spPr>
          <a:xfrm>
            <a:off x="8686800" y="6400800"/>
            <a:ext cx="457200" cy="209399"/>
          </a:xfrm>
          <a:prstGeom prst="rect">
            <a:avLst/>
          </a:prstGeom>
          <a:noFill/>
          <a:ln>
            <a:noFill/>
          </a:ln>
        </p:spPr>
        <p:txBody>
          <a:bodyPr lIns="91425" tIns="91425" rIns="91425" bIns="91425" anchor="t" anchorCtr="0">
            <a:noAutofit/>
          </a:bodyPr>
          <a:lstStyle/>
          <a:p>
            <a:pPr marL="0" marR="0" lvl="0" indent="0" algn="l" rtl="0">
              <a:lnSpc>
                <a:spcPct val="95000"/>
              </a:lnSpc>
              <a:spcBef>
                <a:spcPts val="0"/>
              </a:spcBef>
              <a:spcAft>
                <a:spcPts val="0"/>
              </a:spcAft>
            </a:pPr>
            <a:endParaRPr sz="800" b="0" i="0" u="none" strike="noStrike" cap="none">
              <a:solidFill>
                <a:schemeClr val="lt2"/>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
        <p:nvSpPr>
          <p:cNvPr id="130" name="Shape 130"/>
          <p:cNvSpPr txBox="1">
            <a:spLocks noGrp="1"/>
          </p:cNvSpPr>
          <p:nvPr>
            <p:ph type="ftr" idx="11"/>
          </p:nvPr>
        </p:nvSpPr>
        <p:spPr>
          <a:xfrm>
            <a:off x="457200" y="6400800"/>
            <a:ext cx="6096000" cy="209399"/>
          </a:xfrm>
          <a:prstGeom prst="rect">
            <a:avLst/>
          </a:prstGeom>
          <a:noFill/>
          <a:ln>
            <a:noFill/>
          </a:ln>
        </p:spPr>
        <p:txBody>
          <a:bodyPr lIns="91425" tIns="91425" rIns="91425" bIns="91425" anchor="t" anchorCtr="0"/>
          <a:lstStyle>
            <a:lvl1pPr marL="0" marR="0" lvl="0" indent="0" algn="l" rtl="0">
              <a:lnSpc>
                <a:spcPct val="95000"/>
              </a:lnSpc>
              <a:spcBef>
                <a:spcPts val="0"/>
              </a:spcBef>
              <a:spcAft>
                <a:spcPts val="0"/>
              </a:spcAft>
              <a:defRPr sz="800" b="0" i="0" u="none" strike="noStrike" cap="none">
                <a:solidFill>
                  <a:schemeClr val="lt2"/>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0"/>
            <a:ext cx="9144000" cy="550799"/>
          </a:xfrm>
          <a:prstGeom prst="rect">
            <a:avLst/>
          </a:prstGeom>
          <a:solidFill>
            <a:srgbClr val="F2F2F2"/>
          </a:solidFill>
          <a:ln>
            <a:noFill/>
          </a:ln>
        </p:spPr>
        <p:txBody>
          <a:bodyPr lIns="91425" tIns="45700" rIns="91425" bIns="45700" anchor="ctr" anchorCtr="0">
            <a:noAutofit/>
          </a:bodyPr>
          <a:lstStyle/>
          <a:p>
            <a:pPr lvl="0">
              <a:spcBef>
                <a:spcPts val="0"/>
              </a:spcBef>
              <a:buNone/>
            </a:pPr>
            <a:endParaRPr/>
          </a:p>
        </p:txBody>
      </p:sp>
      <p:cxnSp>
        <p:nvCxnSpPr>
          <p:cNvPr id="7" name="Shape 7"/>
          <p:cNvCxnSpPr/>
          <p:nvPr/>
        </p:nvCxnSpPr>
        <p:spPr>
          <a:xfrm>
            <a:off x="0" y="550862"/>
            <a:ext cx="9144000" cy="1500"/>
          </a:xfrm>
          <a:prstGeom prst="straightConnector1">
            <a:avLst/>
          </a:prstGeom>
          <a:noFill/>
          <a:ln w="12700" cap="flat" cmpd="sng">
            <a:solidFill>
              <a:srgbClr val="D4D4D4"/>
            </a:solidFill>
            <a:prstDash val="solid"/>
            <a:round/>
            <a:headEnd type="none" w="med" len="med"/>
            <a:tailEnd type="none" w="med" len="med"/>
          </a:ln>
        </p:spPr>
      </p:cxnSp>
      <p:sp>
        <p:nvSpPr>
          <p:cNvPr id="8" name="Shape 8"/>
          <p:cNvSpPr txBox="1">
            <a:spLocks noGrp="1"/>
          </p:cNvSpPr>
          <p:nvPr>
            <p:ph type="title"/>
          </p:nvPr>
        </p:nvSpPr>
        <p:spPr>
          <a:xfrm>
            <a:off x="375102" y="660397"/>
            <a:ext cx="8229600" cy="865799"/>
          </a:xfrm>
          <a:prstGeom prst="rect">
            <a:avLst/>
          </a:prstGeom>
          <a:noFill/>
          <a:ln>
            <a:noFill/>
          </a:ln>
        </p:spPr>
        <p:txBody>
          <a:bodyPr lIns="91425" tIns="91425" rIns="91425" bIns="91425" anchor="t" anchorCtr="0"/>
          <a:lstStyle>
            <a:lvl1pPr lvl="0"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1pPr>
            <a:lvl2pPr lvl="1"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2pPr>
            <a:lvl3pPr lvl="2"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3pPr>
            <a:lvl4pPr lvl="3"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4pPr>
            <a:lvl5pPr lvl="4"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5pPr>
            <a:lvl6pPr lvl="5"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6pPr>
            <a:lvl7pPr lvl="6"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7pPr>
            <a:lvl8pPr lvl="7"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8pPr>
            <a:lvl9pPr lvl="8"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9pPr>
          </a:lstStyle>
          <a:p>
            <a:endParaRPr/>
          </a:p>
        </p:txBody>
      </p:sp>
      <p:sp>
        <p:nvSpPr>
          <p:cNvPr id="9" name="Shape 9"/>
          <p:cNvSpPr/>
          <p:nvPr/>
        </p:nvSpPr>
        <p:spPr>
          <a:xfrm>
            <a:off x="0" y="6303962"/>
            <a:ext cx="9144000" cy="555600"/>
          </a:xfrm>
          <a:prstGeom prst="rect">
            <a:avLst/>
          </a:prstGeom>
          <a:solidFill>
            <a:srgbClr val="F2F2F2"/>
          </a:solidFill>
          <a:ln>
            <a:noFill/>
          </a:ln>
        </p:spPr>
        <p:txBody>
          <a:bodyPr lIns="91425" tIns="45700" rIns="91425" bIns="45700" anchor="ctr" anchorCtr="0">
            <a:noAutofit/>
          </a:bodyPr>
          <a:lstStyle/>
          <a:p>
            <a:pPr lvl="0">
              <a:spcBef>
                <a:spcPts val="0"/>
              </a:spcBef>
              <a:buNone/>
            </a:pPr>
            <a:endParaRPr/>
          </a:p>
        </p:txBody>
      </p:sp>
      <p:sp>
        <p:nvSpPr>
          <p:cNvPr id="10" name="Shape 10"/>
          <p:cNvSpPr txBox="1"/>
          <p:nvPr/>
        </p:nvSpPr>
        <p:spPr>
          <a:xfrm>
            <a:off x="4987417" y="6466908"/>
            <a:ext cx="3695699" cy="2306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900" b="0" i="0" u="none" strike="noStrike" cap="none">
                <a:solidFill>
                  <a:schemeClr val="lt2"/>
                </a:solidFill>
                <a:latin typeface="Arial"/>
                <a:ea typeface="Arial"/>
                <a:cs typeface="Arial"/>
                <a:sym typeface="Arial"/>
              </a:rPr>
              <a:t>Google Confidential and Proprietary</a:t>
            </a:r>
          </a:p>
        </p:txBody>
      </p:sp>
      <p:sp>
        <p:nvSpPr>
          <p:cNvPr id="11" name="Shape 11"/>
          <p:cNvSpPr txBox="1">
            <a:spLocks noGrp="1"/>
          </p:cNvSpPr>
          <p:nvPr>
            <p:ph type="body" idx="1"/>
          </p:nvPr>
        </p:nvSpPr>
        <p:spPr>
          <a:xfrm>
            <a:off x="375101" y="1671577"/>
            <a:ext cx="8229600" cy="4572000"/>
          </a:xfrm>
          <a:prstGeom prst="rect">
            <a:avLst/>
          </a:prstGeom>
          <a:noFill/>
          <a:ln>
            <a:noFill/>
          </a:ln>
        </p:spPr>
        <p:txBody>
          <a:bodyPr lIns="91425" tIns="91425" rIns="91425" bIns="91425" anchor="t" anchorCtr="0"/>
          <a:lstStyle>
            <a:lvl1pPr lvl="0" algn="l" rtl="0">
              <a:spcBef>
                <a:spcPts val="0"/>
              </a:spcBef>
              <a:buClr>
                <a:schemeClr val="dk1"/>
              </a:buClr>
              <a:buSzPct val="100000"/>
              <a:buFont typeface="Arial"/>
              <a:buChar char="●"/>
              <a:defRPr sz="2000" b="0" i="0" u="none" strike="noStrike" cap="none">
                <a:solidFill>
                  <a:schemeClr val="dk1"/>
                </a:solidFill>
                <a:latin typeface="Arial"/>
                <a:ea typeface="Arial"/>
                <a:cs typeface="Arial"/>
                <a:sym typeface="Arial"/>
              </a:defRPr>
            </a:lvl1pPr>
            <a:lvl2pPr lvl="1" algn="l" rtl="0">
              <a:spcBef>
                <a:spcPts val="360"/>
              </a:spcBef>
              <a:buClr>
                <a:schemeClr val="dk1"/>
              </a:buClr>
              <a:buSzPct val="100000"/>
              <a:buFont typeface="Courier New"/>
              <a:buChar char="o"/>
              <a:defRPr sz="1800" b="0" i="0" u="none" strike="noStrike" cap="none">
                <a:solidFill>
                  <a:schemeClr val="dk1"/>
                </a:solidFill>
                <a:latin typeface="Arial"/>
                <a:ea typeface="Arial"/>
                <a:cs typeface="Arial"/>
                <a:sym typeface="Arial"/>
              </a:defRPr>
            </a:lvl2pPr>
            <a:lvl3pPr lvl="2" algn="l" rtl="0">
              <a:spcBef>
                <a:spcPts val="320"/>
              </a:spcBef>
              <a:buClr>
                <a:schemeClr val="dk1"/>
              </a:buClr>
              <a:buSzPct val="100000"/>
              <a:buFont typeface="Wingdings"/>
              <a:buChar char="§"/>
              <a:defRPr sz="1600" b="0" i="0" u="none" strike="noStrike" cap="none">
                <a:solidFill>
                  <a:schemeClr val="dk1"/>
                </a:solidFill>
                <a:latin typeface="Arial"/>
                <a:ea typeface="Arial"/>
                <a:cs typeface="Arial"/>
                <a:sym typeface="Arial"/>
              </a:defRPr>
            </a:lvl3pPr>
            <a:lvl4pPr lvl="3"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lvl="4" algn="l" rtl="0">
              <a:spcBef>
                <a:spcPts val="280"/>
              </a:spcBef>
              <a:buClr>
                <a:schemeClr val="dk1"/>
              </a:buClr>
              <a:buSzPct val="100000"/>
              <a:buFont typeface="Courier New"/>
              <a:buChar char="o"/>
              <a:defRPr sz="1400" b="0" i="0" u="none" strike="noStrike" cap="none">
                <a:solidFill>
                  <a:schemeClr val="dk1"/>
                </a:solidFill>
                <a:latin typeface="Arial"/>
                <a:ea typeface="Arial"/>
                <a:cs typeface="Arial"/>
                <a:sym typeface="Arial"/>
              </a:defRPr>
            </a:lvl5pPr>
            <a:lvl6pPr lvl="5" algn="l" rtl="0">
              <a:spcBef>
                <a:spcPts val="280"/>
              </a:spcBef>
              <a:buClr>
                <a:schemeClr val="dk1"/>
              </a:buClr>
              <a:buSzPct val="100000"/>
              <a:buFont typeface="Wingdings"/>
              <a:buChar char="§"/>
              <a:defRPr sz="1400" b="0" i="0" u="none" strike="noStrike" cap="none">
                <a:solidFill>
                  <a:schemeClr val="dk1"/>
                </a:solidFill>
                <a:latin typeface="Arial"/>
                <a:ea typeface="Arial"/>
                <a:cs typeface="Arial"/>
                <a:sym typeface="Arial"/>
              </a:defRPr>
            </a:lvl6pPr>
            <a:lvl7pPr lvl="6"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7pPr>
            <a:lvl8pPr lvl="7" algn="l" rtl="0">
              <a:spcBef>
                <a:spcPts val="280"/>
              </a:spcBef>
              <a:buClr>
                <a:schemeClr val="dk1"/>
              </a:buClr>
              <a:buSzPct val="100000"/>
              <a:buFont typeface="Courier New"/>
              <a:buChar char="o"/>
              <a:defRPr sz="1400" b="0" i="0" u="none" strike="noStrike" cap="none">
                <a:solidFill>
                  <a:schemeClr val="dk1"/>
                </a:solidFill>
                <a:latin typeface="Arial"/>
                <a:ea typeface="Arial"/>
                <a:cs typeface="Arial"/>
                <a:sym typeface="Arial"/>
              </a:defRPr>
            </a:lvl8pPr>
            <a:lvl9pPr lvl="8" algn="l" rtl="0">
              <a:spcBef>
                <a:spcPts val="280"/>
              </a:spcBef>
              <a:buClr>
                <a:schemeClr val="dk1"/>
              </a:buClr>
              <a:buSzPct val="100000"/>
              <a:buFont typeface="Wingdings"/>
              <a:buChar char="§"/>
              <a:defRPr sz="1400" b="0" i="0" u="none" strike="noStrike" cap="none">
                <a:solidFill>
                  <a:schemeClr val="dk1"/>
                </a:solidFill>
                <a:latin typeface="Arial"/>
                <a:ea typeface="Arial"/>
                <a:cs typeface="Arial"/>
                <a:sym typeface="Arial"/>
              </a:defRPr>
            </a:lvl9pPr>
          </a:lstStyle>
          <a:p>
            <a:endParaRPr/>
          </a:p>
        </p:txBody>
      </p:sp>
      <p:cxnSp>
        <p:nvCxnSpPr>
          <p:cNvPr id="12" name="Shape 12"/>
          <p:cNvCxnSpPr/>
          <p:nvPr/>
        </p:nvCxnSpPr>
        <p:spPr>
          <a:xfrm>
            <a:off x="0" y="6303962"/>
            <a:ext cx="9144000" cy="1500"/>
          </a:xfrm>
          <a:prstGeom prst="straightConnector1">
            <a:avLst/>
          </a:prstGeom>
          <a:noFill/>
          <a:ln w="12700" cap="flat" cmpd="sng">
            <a:solidFill>
              <a:srgbClr val="D4D4D4"/>
            </a:solidFill>
            <a:prstDash val="solid"/>
            <a:round/>
            <a:headEnd type="none" w="med" len="med"/>
            <a:tailEnd type="none" w="med" len="med"/>
          </a:ln>
        </p:spPr>
      </p:cxnSp>
      <p:grpSp>
        <p:nvGrpSpPr>
          <p:cNvPr id="13" name="Shape 13"/>
          <p:cNvGrpSpPr/>
          <p:nvPr/>
        </p:nvGrpSpPr>
        <p:grpSpPr>
          <a:xfrm>
            <a:off x="457207" y="132928"/>
            <a:ext cx="1069464" cy="359511"/>
            <a:chOff x="247172" y="1685724"/>
            <a:chExt cx="6944573" cy="2332975"/>
          </a:xfrm>
        </p:grpSpPr>
        <p:sp>
          <p:nvSpPr>
            <p:cNvPr id="14" name="Shape 14"/>
            <p:cNvSpPr/>
            <p:nvPr/>
          </p:nvSpPr>
          <p:spPr>
            <a:xfrm>
              <a:off x="7066471" y="2271224"/>
              <a:ext cx="125275" cy="166025"/>
            </a:xfrm>
            <a:custGeom>
              <a:avLst/>
              <a:gdLst/>
              <a:ahLst/>
              <a:cxnLst/>
              <a:rect l="0" t="0" r="0" b="0"/>
              <a:pathLst>
                <a:path w="5011" h="6641" fill="none" extrusionOk="0">
                  <a:moveTo>
                    <a:pt x="2898" y="665"/>
                  </a:moveTo>
                  <a:lnTo>
                    <a:pt x="5011" y="665"/>
                  </a:lnTo>
                  <a:lnTo>
                    <a:pt x="5011" y="1"/>
                  </a:lnTo>
                  <a:lnTo>
                    <a:pt x="1" y="1"/>
                  </a:lnTo>
                  <a:lnTo>
                    <a:pt x="1" y="665"/>
                  </a:lnTo>
                  <a:lnTo>
                    <a:pt x="2113" y="665"/>
                  </a:lnTo>
                  <a:lnTo>
                    <a:pt x="2113" y="6640"/>
                  </a:lnTo>
                  <a:lnTo>
                    <a:pt x="2898" y="6640"/>
                  </a:lnTo>
                  <a:lnTo>
                    <a:pt x="2898" y="665"/>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4422648" y="2284800"/>
              <a:ext cx="1134825" cy="1733900"/>
            </a:xfrm>
            <a:custGeom>
              <a:avLst/>
              <a:gdLst/>
              <a:ahLst/>
              <a:cxnLst/>
              <a:rect l="0" t="0" r="0" b="0"/>
              <a:pathLst>
                <a:path w="45393" h="69356" extrusionOk="0">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4736523" y="2360247"/>
              <a:ext cx="496500" cy="647400"/>
            </a:xfrm>
            <a:custGeom>
              <a:avLst/>
              <a:gdLst/>
              <a:ahLst/>
              <a:cxnLst/>
              <a:rect l="0" t="0" r="0" b="0"/>
              <a:pathLst>
                <a:path w="19860" h="25896" fill="none" extrusionOk="0">
                  <a:moveTo>
                    <a:pt x="17566" y="23361"/>
                  </a:moveTo>
                  <a:lnTo>
                    <a:pt x="17566" y="23361"/>
                  </a:lnTo>
                  <a:lnTo>
                    <a:pt x="17928" y="22999"/>
                  </a:lnTo>
                  <a:lnTo>
                    <a:pt x="18290" y="22576"/>
                  </a:lnTo>
                  <a:lnTo>
                    <a:pt x="18532" y="22154"/>
                  </a:lnTo>
                  <a:lnTo>
                    <a:pt x="18833" y="21671"/>
                  </a:lnTo>
                  <a:lnTo>
                    <a:pt x="19196" y="20765"/>
                  </a:lnTo>
                  <a:lnTo>
                    <a:pt x="19497" y="19860"/>
                  </a:lnTo>
                  <a:lnTo>
                    <a:pt x="19679" y="19015"/>
                  </a:lnTo>
                  <a:lnTo>
                    <a:pt x="19799" y="18170"/>
                  </a:lnTo>
                  <a:lnTo>
                    <a:pt x="19860" y="17385"/>
                  </a:lnTo>
                  <a:lnTo>
                    <a:pt x="19860" y="16721"/>
                  </a:lnTo>
                  <a:lnTo>
                    <a:pt x="19860" y="16721"/>
                  </a:lnTo>
                  <a:lnTo>
                    <a:pt x="19799" y="15453"/>
                  </a:lnTo>
                  <a:lnTo>
                    <a:pt x="19679" y="14126"/>
                  </a:lnTo>
                  <a:lnTo>
                    <a:pt x="19437" y="12737"/>
                  </a:lnTo>
                  <a:lnTo>
                    <a:pt x="19135" y="11349"/>
                  </a:lnTo>
                  <a:lnTo>
                    <a:pt x="18713" y="9961"/>
                  </a:lnTo>
                  <a:lnTo>
                    <a:pt x="18230" y="8572"/>
                  </a:lnTo>
                  <a:lnTo>
                    <a:pt x="17626" y="7184"/>
                  </a:lnTo>
                  <a:lnTo>
                    <a:pt x="16962" y="5916"/>
                  </a:lnTo>
                  <a:lnTo>
                    <a:pt x="16178" y="4709"/>
                  </a:lnTo>
                  <a:lnTo>
                    <a:pt x="15333" y="3562"/>
                  </a:lnTo>
                  <a:lnTo>
                    <a:pt x="14850" y="3019"/>
                  </a:lnTo>
                  <a:lnTo>
                    <a:pt x="14367" y="2536"/>
                  </a:lnTo>
                  <a:lnTo>
                    <a:pt x="13884" y="2114"/>
                  </a:lnTo>
                  <a:lnTo>
                    <a:pt x="13341" y="1691"/>
                  </a:lnTo>
                  <a:lnTo>
                    <a:pt x="12797" y="1329"/>
                  </a:lnTo>
                  <a:lnTo>
                    <a:pt x="12254" y="967"/>
                  </a:lnTo>
                  <a:lnTo>
                    <a:pt x="11651" y="665"/>
                  </a:lnTo>
                  <a:lnTo>
                    <a:pt x="11047" y="424"/>
                  </a:lnTo>
                  <a:lnTo>
                    <a:pt x="10383" y="242"/>
                  </a:lnTo>
                  <a:lnTo>
                    <a:pt x="9779" y="122"/>
                  </a:lnTo>
                  <a:lnTo>
                    <a:pt x="9055" y="1"/>
                  </a:lnTo>
                  <a:lnTo>
                    <a:pt x="8391" y="1"/>
                  </a:lnTo>
                  <a:lnTo>
                    <a:pt x="8391" y="1"/>
                  </a:lnTo>
                  <a:lnTo>
                    <a:pt x="7486" y="61"/>
                  </a:lnTo>
                  <a:lnTo>
                    <a:pt x="6580" y="182"/>
                  </a:lnTo>
                  <a:lnTo>
                    <a:pt x="5735" y="484"/>
                  </a:lnTo>
                  <a:lnTo>
                    <a:pt x="4830" y="786"/>
                  </a:lnTo>
                  <a:lnTo>
                    <a:pt x="4045" y="1269"/>
                  </a:lnTo>
                  <a:lnTo>
                    <a:pt x="3260" y="1751"/>
                  </a:lnTo>
                  <a:lnTo>
                    <a:pt x="2596" y="2355"/>
                  </a:lnTo>
                  <a:lnTo>
                    <a:pt x="1993" y="3019"/>
                  </a:lnTo>
                  <a:lnTo>
                    <a:pt x="1993" y="3019"/>
                  </a:lnTo>
                  <a:lnTo>
                    <a:pt x="1510" y="3743"/>
                  </a:lnTo>
                  <a:lnTo>
                    <a:pt x="1027" y="4528"/>
                  </a:lnTo>
                  <a:lnTo>
                    <a:pt x="725" y="5373"/>
                  </a:lnTo>
                  <a:lnTo>
                    <a:pt x="423" y="6218"/>
                  </a:lnTo>
                  <a:lnTo>
                    <a:pt x="242" y="7063"/>
                  </a:lnTo>
                  <a:lnTo>
                    <a:pt x="122" y="7969"/>
                  </a:lnTo>
                  <a:lnTo>
                    <a:pt x="61" y="8814"/>
                  </a:lnTo>
                  <a:lnTo>
                    <a:pt x="1" y="9719"/>
                  </a:lnTo>
                  <a:lnTo>
                    <a:pt x="1" y="9719"/>
                  </a:lnTo>
                  <a:lnTo>
                    <a:pt x="61" y="10926"/>
                  </a:lnTo>
                  <a:lnTo>
                    <a:pt x="182" y="12194"/>
                  </a:lnTo>
                  <a:lnTo>
                    <a:pt x="363" y="13462"/>
                  </a:lnTo>
                  <a:lnTo>
                    <a:pt x="665" y="14850"/>
                  </a:lnTo>
                  <a:lnTo>
                    <a:pt x="1087" y="16178"/>
                  </a:lnTo>
                  <a:lnTo>
                    <a:pt x="1570" y="17506"/>
                  </a:lnTo>
                  <a:lnTo>
                    <a:pt x="2113" y="18834"/>
                  </a:lnTo>
                  <a:lnTo>
                    <a:pt x="2777" y="20101"/>
                  </a:lnTo>
                  <a:lnTo>
                    <a:pt x="3502" y="21308"/>
                  </a:lnTo>
                  <a:lnTo>
                    <a:pt x="4347" y="22395"/>
                  </a:lnTo>
                  <a:lnTo>
                    <a:pt x="4830" y="22938"/>
                  </a:lnTo>
                  <a:lnTo>
                    <a:pt x="5252" y="23421"/>
                  </a:lnTo>
                  <a:lnTo>
                    <a:pt x="5795" y="23844"/>
                  </a:lnTo>
                  <a:lnTo>
                    <a:pt x="6278" y="24266"/>
                  </a:lnTo>
                  <a:lnTo>
                    <a:pt x="6882" y="24628"/>
                  </a:lnTo>
                  <a:lnTo>
                    <a:pt x="7425" y="24930"/>
                  </a:lnTo>
                  <a:lnTo>
                    <a:pt x="8029" y="25232"/>
                  </a:lnTo>
                  <a:lnTo>
                    <a:pt x="8632" y="25473"/>
                  </a:lnTo>
                  <a:lnTo>
                    <a:pt x="9296" y="25654"/>
                  </a:lnTo>
                  <a:lnTo>
                    <a:pt x="9960" y="25836"/>
                  </a:lnTo>
                  <a:lnTo>
                    <a:pt x="10685" y="25896"/>
                  </a:lnTo>
                  <a:lnTo>
                    <a:pt x="11409" y="25896"/>
                  </a:lnTo>
                  <a:lnTo>
                    <a:pt x="11409" y="25896"/>
                  </a:lnTo>
                  <a:lnTo>
                    <a:pt x="12254" y="25896"/>
                  </a:lnTo>
                  <a:lnTo>
                    <a:pt x="13099" y="25715"/>
                  </a:lnTo>
                  <a:lnTo>
                    <a:pt x="13944" y="25473"/>
                  </a:lnTo>
                  <a:lnTo>
                    <a:pt x="14789" y="25172"/>
                  </a:lnTo>
                  <a:lnTo>
                    <a:pt x="15574" y="24809"/>
                  </a:lnTo>
                  <a:lnTo>
                    <a:pt x="16298" y="24387"/>
                  </a:lnTo>
                  <a:lnTo>
                    <a:pt x="16962" y="23904"/>
                  </a:lnTo>
                  <a:lnTo>
                    <a:pt x="17566" y="23361"/>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4623348" y="3374326"/>
              <a:ext cx="734925" cy="547800"/>
            </a:xfrm>
            <a:custGeom>
              <a:avLst/>
              <a:gdLst/>
              <a:ahLst/>
              <a:cxnLst/>
              <a:rect l="0" t="0" r="0" b="0"/>
              <a:pathLst>
                <a:path w="29397" h="21912" fill="none" extrusionOk="0">
                  <a:moveTo>
                    <a:pt x="19437" y="121"/>
                  </a:moveTo>
                  <a:lnTo>
                    <a:pt x="19437" y="121"/>
                  </a:lnTo>
                  <a:lnTo>
                    <a:pt x="18471" y="1"/>
                  </a:lnTo>
                  <a:lnTo>
                    <a:pt x="17385" y="1"/>
                  </a:lnTo>
                  <a:lnTo>
                    <a:pt x="17385" y="1"/>
                  </a:lnTo>
                  <a:lnTo>
                    <a:pt x="16057" y="61"/>
                  </a:lnTo>
                  <a:lnTo>
                    <a:pt x="14970" y="121"/>
                  </a:lnTo>
                  <a:lnTo>
                    <a:pt x="13703" y="242"/>
                  </a:lnTo>
                  <a:lnTo>
                    <a:pt x="12314" y="423"/>
                  </a:lnTo>
                  <a:lnTo>
                    <a:pt x="10805" y="725"/>
                  </a:lnTo>
                  <a:lnTo>
                    <a:pt x="9296" y="1027"/>
                  </a:lnTo>
                  <a:lnTo>
                    <a:pt x="7787" y="1449"/>
                  </a:lnTo>
                  <a:lnTo>
                    <a:pt x="7787" y="1449"/>
                  </a:lnTo>
                  <a:lnTo>
                    <a:pt x="6882" y="1812"/>
                  </a:lnTo>
                  <a:lnTo>
                    <a:pt x="5735" y="2355"/>
                  </a:lnTo>
                  <a:lnTo>
                    <a:pt x="5131" y="2657"/>
                  </a:lnTo>
                  <a:lnTo>
                    <a:pt x="4467" y="3019"/>
                  </a:lnTo>
                  <a:lnTo>
                    <a:pt x="3803" y="3502"/>
                  </a:lnTo>
                  <a:lnTo>
                    <a:pt x="3139" y="3985"/>
                  </a:lnTo>
                  <a:lnTo>
                    <a:pt x="2536" y="4588"/>
                  </a:lnTo>
                  <a:lnTo>
                    <a:pt x="1932" y="5192"/>
                  </a:lnTo>
                  <a:lnTo>
                    <a:pt x="1389" y="5916"/>
                  </a:lnTo>
                  <a:lnTo>
                    <a:pt x="906" y="6761"/>
                  </a:lnTo>
                  <a:lnTo>
                    <a:pt x="544" y="7606"/>
                  </a:lnTo>
                  <a:lnTo>
                    <a:pt x="242" y="8632"/>
                  </a:lnTo>
                  <a:lnTo>
                    <a:pt x="61" y="9659"/>
                  </a:lnTo>
                  <a:lnTo>
                    <a:pt x="1" y="10805"/>
                  </a:lnTo>
                  <a:lnTo>
                    <a:pt x="1" y="10805"/>
                  </a:lnTo>
                  <a:lnTo>
                    <a:pt x="1" y="11409"/>
                  </a:lnTo>
                  <a:lnTo>
                    <a:pt x="61" y="12013"/>
                  </a:lnTo>
                  <a:lnTo>
                    <a:pt x="182" y="12616"/>
                  </a:lnTo>
                  <a:lnTo>
                    <a:pt x="303" y="13159"/>
                  </a:lnTo>
                  <a:lnTo>
                    <a:pt x="423" y="13703"/>
                  </a:lnTo>
                  <a:lnTo>
                    <a:pt x="665" y="14246"/>
                  </a:lnTo>
                  <a:lnTo>
                    <a:pt x="1148" y="15272"/>
                  </a:lnTo>
                  <a:lnTo>
                    <a:pt x="1751" y="16298"/>
                  </a:lnTo>
                  <a:lnTo>
                    <a:pt x="2476" y="17204"/>
                  </a:lnTo>
                  <a:lnTo>
                    <a:pt x="3381" y="18049"/>
                  </a:lnTo>
                  <a:lnTo>
                    <a:pt x="4347" y="18833"/>
                  </a:lnTo>
                  <a:lnTo>
                    <a:pt x="5433" y="19497"/>
                  </a:lnTo>
                  <a:lnTo>
                    <a:pt x="6640" y="20101"/>
                  </a:lnTo>
                  <a:lnTo>
                    <a:pt x="7968" y="20644"/>
                  </a:lnTo>
                  <a:lnTo>
                    <a:pt x="9417" y="21127"/>
                  </a:lnTo>
                  <a:lnTo>
                    <a:pt x="10926" y="21489"/>
                  </a:lnTo>
                  <a:lnTo>
                    <a:pt x="12495" y="21731"/>
                  </a:lnTo>
                  <a:lnTo>
                    <a:pt x="14246" y="21851"/>
                  </a:lnTo>
                  <a:lnTo>
                    <a:pt x="15996" y="21912"/>
                  </a:lnTo>
                  <a:lnTo>
                    <a:pt x="15996" y="21912"/>
                  </a:lnTo>
                  <a:lnTo>
                    <a:pt x="17566" y="21912"/>
                  </a:lnTo>
                  <a:lnTo>
                    <a:pt x="19075" y="21731"/>
                  </a:lnTo>
                  <a:lnTo>
                    <a:pt x="20463" y="21489"/>
                  </a:lnTo>
                  <a:lnTo>
                    <a:pt x="21791" y="21187"/>
                  </a:lnTo>
                  <a:lnTo>
                    <a:pt x="22998" y="20765"/>
                  </a:lnTo>
                  <a:lnTo>
                    <a:pt x="24085" y="20282"/>
                  </a:lnTo>
                  <a:lnTo>
                    <a:pt x="25051" y="19739"/>
                  </a:lnTo>
                  <a:lnTo>
                    <a:pt x="25956" y="19135"/>
                  </a:lnTo>
                  <a:lnTo>
                    <a:pt x="26741" y="18471"/>
                  </a:lnTo>
                  <a:lnTo>
                    <a:pt x="27465" y="17687"/>
                  </a:lnTo>
                  <a:lnTo>
                    <a:pt x="28008" y="16902"/>
                  </a:lnTo>
                  <a:lnTo>
                    <a:pt x="28491" y="15996"/>
                  </a:lnTo>
                  <a:lnTo>
                    <a:pt x="28914" y="15091"/>
                  </a:lnTo>
                  <a:lnTo>
                    <a:pt x="29155" y="14125"/>
                  </a:lnTo>
                  <a:lnTo>
                    <a:pt x="29336" y="13159"/>
                  </a:lnTo>
                  <a:lnTo>
                    <a:pt x="29397" y="12133"/>
                  </a:lnTo>
                  <a:lnTo>
                    <a:pt x="29397" y="12133"/>
                  </a:lnTo>
                  <a:lnTo>
                    <a:pt x="29336" y="11288"/>
                  </a:lnTo>
                  <a:lnTo>
                    <a:pt x="29216" y="10443"/>
                  </a:lnTo>
                  <a:lnTo>
                    <a:pt x="29034" y="9719"/>
                  </a:lnTo>
                  <a:lnTo>
                    <a:pt x="28793" y="8934"/>
                  </a:lnTo>
                  <a:lnTo>
                    <a:pt x="28491" y="8270"/>
                  </a:lnTo>
                  <a:lnTo>
                    <a:pt x="28069" y="7546"/>
                  </a:lnTo>
                  <a:lnTo>
                    <a:pt x="27586" y="6882"/>
                  </a:lnTo>
                  <a:lnTo>
                    <a:pt x="26982" y="6218"/>
                  </a:lnTo>
                  <a:lnTo>
                    <a:pt x="26379" y="5494"/>
                  </a:lnTo>
                  <a:lnTo>
                    <a:pt x="25654" y="4830"/>
                  </a:lnTo>
                  <a:lnTo>
                    <a:pt x="24809" y="4105"/>
                  </a:lnTo>
                  <a:lnTo>
                    <a:pt x="23904" y="3381"/>
                  </a:lnTo>
                  <a:lnTo>
                    <a:pt x="21851" y="1812"/>
                  </a:lnTo>
                  <a:lnTo>
                    <a:pt x="19437" y="121"/>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4422648" y="2284800"/>
              <a:ext cx="1134825" cy="1733900"/>
            </a:xfrm>
            <a:custGeom>
              <a:avLst/>
              <a:gdLst/>
              <a:ahLst/>
              <a:cxnLst/>
              <a:rect l="0" t="0" r="0" b="0"/>
              <a:pathLst>
                <a:path w="45393" h="69356" fill="none" extrusionOk="0">
                  <a:moveTo>
                    <a:pt x="33924" y="3260"/>
                  </a:moveTo>
                  <a:lnTo>
                    <a:pt x="33924" y="3260"/>
                  </a:lnTo>
                  <a:lnTo>
                    <a:pt x="34829" y="4045"/>
                  </a:lnTo>
                  <a:lnTo>
                    <a:pt x="35855" y="4951"/>
                  </a:lnTo>
                  <a:lnTo>
                    <a:pt x="36398" y="5494"/>
                  </a:lnTo>
                  <a:lnTo>
                    <a:pt x="36881" y="6097"/>
                  </a:lnTo>
                  <a:lnTo>
                    <a:pt x="37425" y="6761"/>
                  </a:lnTo>
                  <a:lnTo>
                    <a:pt x="37968" y="7486"/>
                  </a:lnTo>
                  <a:lnTo>
                    <a:pt x="38451" y="8270"/>
                  </a:lnTo>
                  <a:lnTo>
                    <a:pt x="38934" y="9115"/>
                  </a:lnTo>
                  <a:lnTo>
                    <a:pt x="39356" y="10021"/>
                  </a:lnTo>
                  <a:lnTo>
                    <a:pt x="39718" y="10987"/>
                  </a:lnTo>
                  <a:lnTo>
                    <a:pt x="39960" y="12013"/>
                  </a:lnTo>
                  <a:lnTo>
                    <a:pt x="40201" y="13099"/>
                  </a:lnTo>
                  <a:lnTo>
                    <a:pt x="40382" y="14307"/>
                  </a:lnTo>
                  <a:lnTo>
                    <a:pt x="40382" y="15574"/>
                  </a:lnTo>
                  <a:lnTo>
                    <a:pt x="40382" y="15574"/>
                  </a:lnTo>
                  <a:lnTo>
                    <a:pt x="40382" y="16781"/>
                  </a:lnTo>
                  <a:lnTo>
                    <a:pt x="40262" y="17928"/>
                  </a:lnTo>
                  <a:lnTo>
                    <a:pt x="40020" y="19015"/>
                  </a:lnTo>
                  <a:lnTo>
                    <a:pt x="39718" y="19980"/>
                  </a:lnTo>
                  <a:lnTo>
                    <a:pt x="39417" y="20946"/>
                  </a:lnTo>
                  <a:lnTo>
                    <a:pt x="38994" y="21852"/>
                  </a:lnTo>
                  <a:lnTo>
                    <a:pt x="38511" y="22636"/>
                  </a:lnTo>
                  <a:lnTo>
                    <a:pt x="38028" y="23421"/>
                  </a:lnTo>
                  <a:lnTo>
                    <a:pt x="37485" y="24145"/>
                  </a:lnTo>
                  <a:lnTo>
                    <a:pt x="36881" y="24870"/>
                  </a:lnTo>
                  <a:lnTo>
                    <a:pt x="36217" y="25534"/>
                  </a:lnTo>
                  <a:lnTo>
                    <a:pt x="35553" y="26137"/>
                  </a:lnTo>
                  <a:lnTo>
                    <a:pt x="34165" y="27345"/>
                  </a:lnTo>
                  <a:lnTo>
                    <a:pt x="32777" y="28491"/>
                  </a:lnTo>
                  <a:lnTo>
                    <a:pt x="32777" y="28491"/>
                  </a:lnTo>
                  <a:lnTo>
                    <a:pt x="31871" y="29397"/>
                  </a:lnTo>
                  <a:lnTo>
                    <a:pt x="31449" y="29880"/>
                  </a:lnTo>
                  <a:lnTo>
                    <a:pt x="31026" y="30423"/>
                  </a:lnTo>
                  <a:lnTo>
                    <a:pt x="30725" y="30966"/>
                  </a:lnTo>
                  <a:lnTo>
                    <a:pt x="30423" y="31570"/>
                  </a:lnTo>
                  <a:lnTo>
                    <a:pt x="30302" y="32234"/>
                  </a:lnTo>
                  <a:lnTo>
                    <a:pt x="30242" y="32958"/>
                  </a:lnTo>
                  <a:lnTo>
                    <a:pt x="30242" y="32958"/>
                  </a:lnTo>
                  <a:lnTo>
                    <a:pt x="30302" y="33682"/>
                  </a:lnTo>
                  <a:lnTo>
                    <a:pt x="30423" y="34286"/>
                  </a:lnTo>
                  <a:lnTo>
                    <a:pt x="30725" y="34829"/>
                  </a:lnTo>
                  <a:lnTo>
                    <a:pt x="31026" y="35373"/>
                  </a:lnTo>
                  <a:lnTo>
                    <a:pt x="31388" y="35795"/>
                  </a:lnTo>
                  <a:lnTo>
                    <a:pt x="31811" y="36157"/>
                  </a:lnTo>
                  <a:lnTo>
                    <a:pt x="32596" y="36882"/>
                  </a:lnTo>
                  <a:lnTo>
                    <a:pt x="35855" y="39417"/>
                  </a:lnTo>
                  <a:lnTo>
                    <a:pt x="35855" y="39417"/>
                  </a:lnTo>
                  <a:lnTo>
                    <a:pt x="37364" y="40684"/>
                  </a:lnTo>
                  <a:lnTo>
                    <a:pt x="38753" y="41952"/>
                  </a:lnTo>
                  <a:lnTo>
                    <a:pt x="39417" y="42556"/>
                  </a:lnTo>
                  <a:lnTo>
                    <a:pt x="40020" y="43280"/>
                  </a:lnTo>
                  <a:lnTo>
                    <a:pt x="40624" y="43944"/>
                  </a:lnTo>
                  <a:lnTo>
                    <a:pt x="41167" y="44668"/>
                  </a:lnTo>
                  <a:lnTo>
                    <a:pt x="41710" y="45453"/>
                  </a:lnTo>
                  <a:lnTo>
                    <a:pt x="42133" y="46238"/>
                  </a:lnTo>
                  <a:lnTo>
                    <a:pt x="42555" y="47083"/>
                  </a:lnTo>
                  <a:lnTo>
                    <a:pt x="42857" y="47988"/>
                  </a:lnTo>
                  <a:lnTo>
                    <a:pt x="43159" y="48894"/>
                  </a:lnTo>
                  <a:lnTo>
                    <a:pt x="43340" y="49920"/>
                  </a:lnTo>
                  <a:lnTo>
                    <a:pt x="43461" y="51006"/>
                  </a:lnTo>
                  <a:lnTo>
                    <a:pt x="43521" y="52153"/>
                  </a:lnTo>
                  <a:lnTo>
                    <a:pt x="43521" y="52153"/>
                  </a:lnTo>
                  <a:lnTo>
                    <a:pt x="43461" y="52938"/>
                  </a:lnTo>
                  <a:lnTo>
                    <a:pt x="43400" y="53722"/>
                  </a:lnTo>
                  <a:lnTo>
                    <a:pt x="43280" y="54567"/>
                  </a:lnTo>
                  <a:lnTo>
                    <a:pt x="43099" y="55352"/>
                  </a:lnTo>
                  <a:lnTo>
                    <a:pt x="42917" y="56137"/>
                  </a:lnTo>
                  <a:lnTo>
                    <a:pt x="42616" y="56922"/>
                  </a:lnTo>
                  <a:lnTo>
                    <a:pt x="42314" y="57646"/>
                  </a:lnTo>
                  <a:lnTo>
                    <a:pt x="41952" y="58431"/>
                  </a:lnTo>
                  <a:lnTo>
                    <a:pt x="41529" y="59155"/>
                  </a:lnTo>
                  <a:lnTo>
                    <a:pt x="41107" y="59940"/>
                  </a:lnTo>
                  <a:lnTo>
                    <a:pt x="40624" y="60664"/>
                  </a:lnTo>
                  <a:lnTo>
                    <a:pt x="40081" y="61328"/>
                  </a:lnTo>
                  <a:lnTo>
                    <a:pt x="39477" y="62052"/>
                  </a:lnTo>
                  <a:lnTo>
                    <a:pt x="38813" y="62656"/>
                  </a:lnTo>
                  <a:lnTo>
                    <a:pt x="38149" y="63320"/>
                  </a:lnTo>
                  <a:lnTo>
                    <a:pt x="37425" y="63923"/>
                  </a:lnTo>
                  <a:lnTo>
                    <a:pt x="36640" y="64527"/>
                  </a:lnTo>
                  <a:lnTo>
                    <a:pt x="35795" y="65131"/>
                  </a:lnTo>
                  <a:lnTo>
                    <a:pt x="34950" y="65614"/>
                  </a:lnTo>
                  <a:lnTo>
                    <a:pt x="34044" y="66157"/>
                  </a:lnTo>
                  <a:lnTo>
                    <a:pt x="33079" y="66640"/>
                  </a:lnTo>
                  <a:lnTo>
                    <a:pt x="32052" y="67062"/>
                  </a:lnTo>
                  <a:lnTo>
                    <a:pt x="31026" y="67485"/>
                  </a:lnTo>
                  <a:lnTo>
                    <a:pt x="29940" y="67847"/>
                  </a:lnTo>
                  <a:lnTo>
                    <a:pt x="28793" y="68209"/>
                  </a:lnTo>
                  <a:lnTo>
                    <a:pt x="27586" y="68451"/>
                  </a:lnTo>
                  <a:lnTo>
                    <a:pt x="26379" y="68752"/>
                  </a:lnTo>
                  <a:lnTo>
                    <a:pt x="25111" y="68933"/>
                  </a:lnTo>
                  <a:lnTo>
                    <a:pt x="23783" y="69115"/>
                  </a:lnTo>
                  <a:lnTo>
                    <a:pt x="22395" y="69235"/>
                  </a:lnTo>
                  <a:lnTo>
                    <a:pt x="21006" y="69296"/>
                  </a:lnTo>
                  <a:lnTo>
                    <a:pt x="19558" y="69356"/>
                  </a:lnTo>
                  <a:lnTo>
                    <a:pt x="19558" y="69356"/>
                  </a:lnTo>
                  <a:lnTo>
                    <a:pt x="18350" y="69296"/>
                  </a:lnTo>
                  <a:lnTo>
                    <a:pt x="17204" y="69235"/>
                  </a:lnTo>
                  <a:lnTo>
                    <a:pt x="16057" y="69175"/>
                  </a:lnTo>
                  <a:lnTo>
                    <a:pt x="14970" y="69054"/>
                  </a:lnTo>
                  <a:lnTo>
                    <a:pt x="13884" y="68873"/>
                  </a:lnTo>
                  <a:lnTo>
                    <a:pt x="12858" y="68692"/>
                  </a:lnTo>
                  <a:lnTo>
                    <a:pt x="11892" y="68511"/>
                  </a:lnTo>
                  <a:lnTo>
                    <a:pt x="10926" y="68269"/>
                  </a:lnTo>
                  <a:lnTo>
                    <a:pt x="10021" y="67968"/>
                  </a:lnTo>
                  <a:lnTo>
                    <a:pt x="9176" y="67666"/>
                  </a:lnTo>
                  <a:lnTo>
                    <a:pt x="8391" y="67364"/>
                  </a:lnTo>
                  <a:lnTo>
                    <a:pt x="7606" y="67002"/>
                  </a:lnTo>
                  <a:lnTo>
                    <a:pt x="6821" y="66640"/>
                  </a:lnTo>
                  <a:lnTo>
                    <a:pt x="6158" y="66217"/>
                  </a:lnTo>
                  <a:lnTo>
                    <a:pt x="5494" y="65795"/>
                  </a:lnTo>
                  <a:lnTo>
                    <a:pt x="4830" y="65372"/>
                  </a:lnTo>
                  <a:lnTo>
                    <a:pt x="4286" y="64889"/>
                  </a:lnTo>
                  <a:lnTo>
                    <a:pt x="3683" y="64406"/>
                  </a:lnTo>
                  <a:lnTo>
                    <a:pt x="3200" y="63923"/>
                  </a:lnTo>
                  <a:lnTo>
                    <a:pt x="2717" y="63380"/>
                  </a:lnTo>
                  <a:lnTo>
                    <a:pt x="2294" y="62897"/>
                  </a:lnTo>
                  <a:lnTo>
                    <a:pt x="1872" y="62354"/>
                  </a:lnTo>
                  <a:lnTo>
                    <a:pt x="1510" y="61750"/>
                  </a:lnTo>
                  <a:lnTo>
                    <a:pt x="1208" y="61207"/>
                  </a:lnTo>
                  <a:lnTo>
                    <a:pt x="906" y="60604"/>
                  </a:lnTo>
                  <a:lnTo>
                    <a:pt x="665" y="60000"/>
                  </a:lnTo>
                  <a:lnTo>
                    <a:pt x="484" y="59396"/>
                  </a:lnTo>
                  <a:lnTo>
                    <a:pt x="302" y="58793"/>
                  </a:lnTo>
                  <a:lnTo>
                    <a:pt x="182" y="58189"/>
                  </a:lnTo>
                  <a:lnTo>
                    <a:pt x="61" y="57586"/>
                  </a:lnTo>
                  <a:lnTo>
                    <a:pt x="61" y="56982"/>
                  </a:lnTo>
                  <a:lnTo>
                    <a:pt x="1" y="56318"/>
                  </a:lnTo>
                  <a:lnTo>
                    <a:pt x="1" y="56318"/>
                  </a:lnTo>
                  <a:lnTo>
                    <a:pt x="61" y="55714"/>
                  </a:lnTo>
                  <a:lnTo>
                    <a:pt x="121" y="55050"/>
                  </a:lnTo>
                  <a:lnTo>
                    <a:pt x="182" y="54326"/>
                  </a:lnTo>
                  <a:lnTo>
                    <a:pt x="363" y="53662"/>
                  </a:lnTo>
                  <a:lnTo>
                    <a:pt x="544" y="52938"/>
                  </a:lnTo>
                  <a:lnTo>
                    <a:pt x="785" y="52213"/>
                  </a:lnTo>
                  <a:lnTo>
                    <a:pt x="1148" y="51489"/>
                  </a:lnTo>
                  <a:lnTo>
                    <a:pt x="1510" y="50765"/>
                  </a:lnTo>
                  <a:lnTo>
                    <a:pt x="1932" y="49980"/>
                  </a:lnTo>
                  <a:lnTo>
                    <a:pt x="2415" y="49256"/>
                  </a:lnTo>
                  <a:lnTo>
                    <a:pt x="3019" y="48531"/>
                  </a:lnTo>
                  <a:lnTo>
                    <a:pt x="3683" y="47867"/>
                  </a:lnTo>
                  <a:lnTo>
                    <a:pt x="4407" y="47143"/>
                  </a:lnTo>
                  <a:lnTo>
                    <a:pt x="5192" y="46479"/>
                  </a:lnTo>
                  <a:lnTo>
                    <a:pt x="6037" y="45815"/>
                  </a:lnTo>
                  <a:lnTo>
                    <a:pt x="7003" y="45211"/>
                  </a:lnTo>
                  <a:lnTo>
                    <a:pt x="7003" y="45211"/>
                  </a:lnTo>
                  <a:lnTo>
                    <a:pt x="8089" y="44608"/>
                  </a:lnTo>
                  <a:lnTo>
                    <a:pt x="9236" y="44065"/>
                  </a:lnTo>
                  <a:lnTo>
                    <a:pt x="10383" y="43582"/>
                  </a:lnTo>
                  <a:lnTo>
                    <a:pt x="11530" y="43159"/>
                  </a:lnTo>
                  <a:lnTo>
                    <a:pt x="12737" y="42797"/>
                  </a:lnTo>
                  <a:lnTo>
                    <a:pt x="13944" y="42435"/>
                  </a:lnTo>
                  <a:lnTo>
                    <a:pt x="15091" y="42193"/>
                  </a:lnTo>
                  <a:lnTo>
                    <a:pt x="16298" y="41952"/>
                  </a:lnTo>
                  <a:lnTo>
                    <a:pt x="18592" y="41590"/>
                  </a:lnTo>
                  <a:lnTo>
                    <a:pt x="20765" y="41348"/>
                  </a:lnTo>
                  <a:lnTo>
                    <a:pt x="22696" y="41167"/>
                  </a:lnTo>
                  <a:lnTo>
                    <a:pt x="24387" y="41047"/>
                  </a:lnTo>
                  <a:lnTo>
                    <a:pt x="24387" y="41047"/>
                  </a:lnTo>
                  <a:lnTo>
                    <a:pt x="23421" y="39779"/>
                  </a:lnTo>
                  <a:lnTo>
                    <a:pt x="22998" y="39115"/>
                  </a:lnTo>
                  <a:lnTo>
                    <a:pt x="22576" y="38391"/>
                  </a:lnTo>
                  <a:lnTo>
                    <a:pt x="22214" y="37606"/>
                  </a:lnTo>
                  <a:lnTo>
                    <a:pt x="21912" y="36761"/>
                  </a:lnTo>
                  <a:lnTo>
                    <a:pt x="21731" y="35855"/>
                  </a:lnTo>
                  <a:lnTo>
                    <a:pt x="21670" y="34829"/>
                  </a:lnTo>
                  <a:lnTo>
                    <a:pt x="21670" y="34829"/>
                  </a:lnTo>
                  <a:lnTo>
                    <a:pt x="21670" y="34286"/>
                  </a:lnTo>
                  <a:lnTo>
                    <a:pt x="21731" y="33803"/>
                  </a:lnTo>
                  <a:lnTo>
                    <a:pt x="21972" y="32898"/>
                  </a:lnTo>
                  <a:lnTo>
                    <a:pt x="22214" y="32113"/>
                  </a:lnTo>
                  <a:lnTo>
                    <a:pt x="22576" y="31328"/>
                  </a:lnTo>
                  <a:lnTo>
                    <a:pt x="22576" y="31328"/>
                  </a:lnTo>
                  <a:lnTo>
                    <a:pt x="21067" y="31449"/>
                  </a:lnTo>
                  <a:lnTo>
                    <a:pt x="19678" y="31509"/>
                  </a:lnTo>
                  <a:lnTo>
                    <a:pt x="19678" y="31509"/>
                  </a:lnTo>
                  <a:lnTo>
                    <a:pt x="18773" y="31449"/>
                  </a:lnTo>
                  <a:lnTo>
                    <a:pt x="17928" y="31389"/>
                  </a:lnTo>
                  <a:lnTo>
                    <a:pt x="17083" y="31328"/>
                  </a:lnTo>
                  <a:lnTo>
                    <a:pt x="16238" y="31147"/>
                  </a:lnTo>
                  <a:lnTo>
                    <a:pt x="15453" y="30966"/>
                  </a:lnTo>
                  <a:lnTo>
                    <a:pt x="14668" y="30785"/>
                  </a:lnTo>
                  <a:lnTo>
                    <a:pt x="13944" y="30544"/>
                  </a:lnTo>
                  <a:lnTo>
                    <a:pt x="13220" y="30242"/>
                  </a:lnTo>
                  <a:lnTo>
                    <a:pt x="12556" y="29940"/>
                  </a:lnTo>
                  <a:lnTo>
                    <a:pt x="11892" y="29578"/>
                  </a:lnTo>
                  <a:lnTo>
                    <a:pt x="11228" y="29216"/>
                  </a:lnTo>
                  <a:lnTo>
                    <a:pt x="10624" y="28854"/>
                  </a:lnTo>
                  <a:lnTo>
                    <a:pt x="10081" y="28431"/>
                  </a:lnTo>
                  <a:lnTo>
                    <a:pt x="9538" y="27948"/>
                  </a:lnTo>
                  <a:lnTo>
                    <a:pt x="8512" y="26982"/>
                  </a:lnTo>
                  <a:lnTo>
                    <a:pt x="7606" y="25956"/>
                  </a:lnTo>
                  <a:lnTo>
                    <a:pt x="6821" y="24870"/>
                  </a:lnTo>
                  <a:lnTo>
                    <a:pt x="6097" y="23663"/>
                  </a:lnTo>
                  <a:lnTo>
                    <a:pt x="5554" y="22455"/>
                  </a:lnTo>
                  <a:lnTo>
                    <a:pt x="5131" y="21127"/>
                  </a:lnTo>
                  <a:lnTo>
                    <a:pt x="4830" y="19860"/>
                  </a:lnTo>
                  <a:lnTo>
                    <a:pt x="4648" y="18532"/>
                  </a:lnTo>
                  <a:lnTo>
                    <a:pt x="4588" y="17204"/>
                  </a:lnTo>
                  <a:lnTo>
                    <a:pt x="4588" y="17204"/>
                  </a:lnTo>
                  <a:lnTo>
                    <a:pt x="4588" y="16419"/>
                  </a:lnTo>
                  <a:lnTo>
                    <a:pt x="4648" y="15634"/>
                  </a:lnTo>
                  <a:lnTo>
                    <a:pt x="4769" y="14789"/>
                  </a:lnTo>
                  <a:lnTo>
                    <a:pt x="4950" y="14005"/>
                  </a:lnTo>
                  <a:lnTo>
                    <a:pt x="5131" y="13220"/>
                  </a:lnTo>
                  <a:lnTo>
                    <a:pt x="5373" y="12375"/>
                  </a:lnTo>
                  <a:lnTo>
                    <a:pt x="5675" y="11590"/>
                  </a:lnTo>
                  <a:lnTo>
                    <a:pt x="5976" y="10806"/>
                  </a:lnTo>
                  <a:lnTo>
                    <a:pt x="6399" y="10021"/>
                  </a:lnTo>
                  <a:lnTo>
                    <a:pt x="6821" y="9236"/>
                  </a:lnTo>
                  <a:lnTo>
                    <a:pt x="7304" y="8512"/>
                  </a:lnTo>
                  <a:lnTo>
                    <a:pt x="7848" y="7727"/>
                  </a:lnTo>
                  <a:lnTo>
                    <a:pt x="8391" y="7003"/>
                  </a:lnTo>
                  <a:lnTo>
                    <a:pt x="8994" y="6339"/>
                  </a:lnTo>
                  <a:lnTo>
                    <a:pt x="9658" y="5675"/>
                  </a:lnTo>
                  <a:lnTo>
                    <a:pt x="10383" y="5011"/>
                  </a:lnTo>
                  <a:lnTo>
                    <a:pt x="10383" y="5011"/>
                  </a:lnTo>
                  <a:lnTo>
                    <a:pt x="11349" y="4226"/>
                  </a:lnTo>
                  <a:lnTo>
                    <a:pt x="12375" y="3562"/>
                  </a:lnTo>
                  <a:lnTo>
                    <a:pt x="13401" y="2959"/>
                  </a:lnTo>
                  <a:lnTo>
                    <a:pt x="14427" y="2415"/>
                  </a:lnTo>
                  <a:lnTo>
                    <a:pt x="15453" y="1932"/>
                  </a:lnTo>
                  <a:lnTo>
                    <a:pt x="16540" y="1570"/>
                  </a:lnTo>
                  <a:lnTo>
                    <a:pt x="17566" y="1208"/>
                  </a:lnTo>
                  <a:lnTo>
                    <a:pt x="18652" y="906"/>
                  </a:lnTo>
                  <a:lnTo>
                    <a:pt x="19678" y="665"/>
                  </a:lnTo>
                  <a:lnTo>
                    <a:pt x="20705" y="484"/>
                  </a:lnTo>
                  <a:lnTo>
                    <a:pt x="21731" y="303"/>
                  </a:lnTo>
                  <a:lnTo>
                    <a:pt x="22757" y="182"/>
                  </a:lnTo>
                  <a:lnTo>
                    <a:pt x="24749" y="61"/>
                  </a:lnTo>
                  <a:lnTo>
                    <a:pt x="26680" y="1"/>
                  </a:lnTo>
                  <a:lnTo>
                    <a:pt x="45392" y="1"/>
                  </a:lnTo>
                  <a:lnTo>
                    <a:pt x="39598" y="3260"/>
                  </a:lnTo>
                  <a:lnTo>
                    <a:pt x="33924" y="3260"/>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3281826" y="2253125"/>
              <a:ext cx="1131800" cy="1088025"/>
            </a:xfrm>
            <a:custGeom>
              <a:avLst/>
              <a:gdLst/>
              <a:ahLst/>
              <a:cxnLst/>
              <a:rect l="0" t="0" r="0" b="0"/>
              <a:pathLst>
                <a:path w="45272" h="43521" extrusionOk="0">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3502146" y="2322525"/>
              <a:ext cx="686625" cy="949225"/>
            </a:xfrm>
            <a:custGeom>
              <a:avLst/>
              <a:gdLst/>
              <a:ahLst/>
              <a:cxnLst/>
              <a:rect l="0" t="0" r="0" b="0"/>
              <a:pathLst>
                <a:path w="27465" h="37969" fill="none" extrusionOk="0">
                  <a:moveTo>
                    <a:pt x="24688" y="33381"/>
                  </a:moveTo>
                  <a:lnTo>
                    <a:pt x="24688" y="33381"/>
                  </a:lnTo>
                  <a:lnTo>
                    <a:pt x="25111" y="32777"/>
                  </a:lnTo>
                  <a:lnTo>
                    <a:pt x="25473" y="32234"/>
                  </a:lnTo>
                  <a:lnTo>
                    <a:pt x="25775" y="31630"/>
                  </a:lnTo>
                  <a:lnTo>
                    <a:pt x="26076" y="31027"/>
                  </a:lnTo>
                  <a:lnTo>
                    <a:pt x="26559" y="29819"/>
                  </a:lnTo>
                  <a:lnTo>
                    <a:pt x="26921" y="28552"/>
                  </a:lnTo>
                  <a:lnTo>
                    <a:pt x="27163" y="27284"/>
                  </a:lnTo>
                  <a:lnTo>
                    <a:pt x="27344" y="25956"/>
                  </a:lnTo>
                  <a:lnTo>
                    <a:pt x="27404" y="24628"/>
                  </a:lnTo>
                  <a:lnTo>
                    <a:pt x="27465" y="23300"/>
                  </a:lnTo>
                  <a:lnTo>
                    <a:pt x="27465" y="23300"/>
                  </a:lnTo>
                  <a:lnTo>
                    <a:pt x="27404" y="21671"/>
                  </a:lnTo>
                  <a:lnTo>
                    <a:pt x="27284" y="19981"/>
                  </a:lnTo>
                  <a:lnTo>
                    <a:pt x="27042" y="18170"/>
                  </a:lnTo>
                  <a:lnTo>
                    <a:pt x="26680" y="16298"/>
                  </a:lnTo>
                  <a:lnTo>
                    <a:pt x="26197" y="14367"/>
                  </a:lnTo>
                  <a:lnTo>
                    <a:pt x="25654" y="12375"/>
                  </a:lnTo>
                  <a:lnTo>
                    <a:pt x="24930" y="10504"/>
                  </a:lnTo>
                  <a:lnTo>
                    <a:pt x="24567" y="9538"/>
                  </a:lnTo>
                  <a:lnTo>
                    <a:pt x="24145" y="8633"/>
                  </a:lnTo>
                  <a:lnTo>
                    <a:pt x="23662" y="7788"/>
                  </a:lnTo>
                  <a:lnTo>
                    <a:pt x="23179" y="6882"/>
                  </a:lnTo>
                  <a:lnTo>
                    <a:pt x="22636" y="6097"/>
                  </a:lnTo>
                  <a:lnTo>
                    <a:pt x="22093" y="5252"/>
                  </a:lnTo>
                  <a:lnTo>
                    <a:pt x="21489" y="4528"/>
                  </a:lnTo>
                  <a:lnTo>
                    <a:pt x="20885" y="3804"/>
                  </a:lnTo>
                  <a:lnTo>
                    <a:pt x="20161" y="3140"/>
                  </a:lnTo>
                  <a:lnTo>
                    <a:pt x="19497" y="2536"/>
                  </a:lnTo>
                  <a:lnTo>
                    <a:pt x="18712" y="1993"/>
                  </a:lnTo>
                  <a:lnTo>
                    <a:pt x="17928" y="1510"/>
                  </a:lnTo>
                  <a:lnTo>
                    <a:pt x="17143" y="1027"/>
                  </a:lnTo>
                  <a:lnTo>
                    <a:pt x="16237" y="665"/>
                  </a:lnTo>
                  <a:lnTo>
                    <a:pt x="15332" y="423"/>
                  </a:lnTo>
                  <a:lnTo>
                    <a:pt x="14366" y="182"/>
                  </a:lnTo>
                  <a:lnTo>
                    <a:pt x="13401" y="61"/>
                  </a:lnTo>
                  <a:lnTo>
                    <a:pt x="12374" y="1"/>
                  </a:lnTo>
                  <a:lnTo>
                    <a:pt x="12374" y="1"/>
                  </a:lnTo>
                  <a:lnTo>
                    <a:pt x="11228" y="61"/>
                  </a:lnTo>
                  <a:lnTo>
                    <a:pt x="10141" y="242"/>
                  </a:lnTo>
                  <a:lnTo>
                    <a:pt x="9055" y="484"/>
                  </a:lnTo>
                  <a:lnTo>
                    <a:pt x="7968" y="846"/>
                  </a:lnTo>
                  <a:lnTo>
                    <a:pt x="6942" y="1269"/>
                  </a:lnTo>
                  <a:lnTo>
                    <a:pt x="5976" y="1812"/>
                  </a:lnTo>
                  <a:lnTo>
                    <a:pt x="5071" y="2415"/>
                  </a:lnTo>
                  <a:lnTo>
                    <a:pt x="4226" y="3140"/>
                  </a:lnTo>
                  <a:lnTo>
                    <a:pt x="4226" y="3140"/>
                  </a:lnTo>
                  <a:lnTo>
                    <a:pt x="3562" y="3743"/>
                  </a:lnTo>
                  <a:lnTo>
                    <a:pt x="3018" y="4347"/>
                  </a:lnTo>
                  <a:lnTo>
                    <a:pt x="2475" y="5011"/>
                  </a:lnTo>
                  <a:lnTo>
                    <a:pt x="2053" y="5615"/>
                  </a:lnTo>
                  <a:lnTo>
                    <a:pt x="1630" y="6279"/>
                  </a:lnTo>
                  <a:lnTo>
                    <a:pt x="1328" y="7003"/>
                  </a:lnTo>
                  <a:lnTo>
                    <a:pt x="1026" y="7667"/>
                  </a:lnTo>
                  <a:lnTo>
                    <a:pt x="785" y="8391"/>
                  </a:lnTo>
                  <a:lnTo>
                    <a:pt x="544" y="9115"/>
                  </a:lnTo>
                  <a:lnTo>
                    <a:pt x="423" y="9840"/>
                  </a:lnTo>
                  <a:lnTo>
                    <a:pt x="181" y="11289"/>
                  </a:lnTo>
                  <a:lnTo>
                    <a:pt x="61" y="12737"/>
                  </a:lnTo>
                  <a:lnTo>
                    <a:pt x="0" y="14186"/>
                  </a:lnTo>
                  <a:lnTo>
                    <a:pt x="0" y="14186"/>
                  </a:lnTo>
                  <a:lnTo>
                    <a:pt x="61" y="15936"/>
                  </a:lnTo>
                  <a:lnTo>
                    <a:pt x="242" y="17808"/>
                  </a:lnTo>
                  <a:lnTo>
                    <a:pt x="483" y="19739"/>
                  </a:lnTo>
                  <a:lnTo>
                    <a:pt x="906" y="21731"/>
                  </a:lnTo>
                  <a:lnTo>
                    <a:pt x="1389" y="23723"/>
                  </a:lnTo>
                  <a:lnTo>
                    <a:pt x="1992" y="25654"/>
                  </a:lnTo>
                  <a:lnTo>
                    <a:pt x="2717" y="27586"/>
                  </a:lnTo>
                  <a:lnTo>
                    <a:pt x="3139" y="28552"/>
                  </a:lnTo>
                  <a:lnTo>
                    <a:pt x="3622" y="29457"/>
                  </a:lnTo>
                  <a:lnTo>
                    <a:pt x="4105" y="30363"/>
                  </a:lnTo>
                  <a:lnTo>
                    <a:pt x="4588" y="31208"/>
                  </a:lnTo>
                  <a:lnTo>
                    <a:pt x="5131" y="32053"/>
                  </a:lnTo>
                  <a:lnTo>
                    <a:pt x="5735" y="32837"/>
                  </a:lnTo>
                  <a:lnTo>
                    <a:pt x="6338" y="33562"/>
                  </a:lnTo>
                  <a:lnTo>
                    <a:pt x="7002" y="34286"/>
                  </a:lnTo>
                  <a:lnTo>
                    <a:pt x="7666" y="34950"/>
                  </a:lnTo>
                  <a:lnTo>
                    <a:pt x="8391" y="35554"/>
                  </a:lnTo>
                  <a:lnTo>
                    <a:pt x="9175" y="36097"/>
                  </a:lnTo>
                  <a:lnTo>
                    <a:pt x="9960" y="36580"/>
                  </a:lnTo>
                  <a:lnTo>
                    <a:pt x="10805" y="37002"/>
                  </a:lnTo>
                  <a:lnTo>
                    <a:pt x="11650" y="37365"/>
                  </a:lnTo>
                  <a:lnTo>
                    <a:pt x="12555" y="37606"/>
                  </a:lnTo>
                  <a:lnTo>
                    <a:pt x="13461" y="37847"/>
                  </a:lnTo>
                  <a:lnTo>
                    <a:pt x="14427" y="37968"/>
                  </a:lnTo>
                  <a:lnTo>
                    <a:pt x="15453" y="37968"/>
                  </a:lnTo>
                  <a:lnTo>
                    <a:pt x="15453" y="37968"/>
                  </a:lnTo>
                  <a:lnTo>
                    <a:pt x="16117" y="37968"/>
                  </a:lnTo>
                  <a:lnTo>
                    <a:pt x="16781" y="37908"/>
                  </a:lnTo>
                  <a:lnTo>
                    <a:pt x="17445" y="37787"/>
                  </a:lnTo>
                  <a:lnTo>
                    <a:pt x="18109" y="37666"/>
                  </a:lnTo>
                  <a:lnTo>
                    <a:pt x="18773" y="37485"/>
                  </a:lnTo>
                  <a:lnTo>
                    <a:pt x="19376" y="37304"/>
                  </a:lnTo>
                  <a:lnTo>
                    <a:pt x="20040" y="37063"/>
                  </a:lnTo>
                  <a:lnTo>
                    <a:pt x="20644" y="36761"/>
                  </a:lnTo>
                  <a:lnTo>
                    <a:pt x="21247" y="36459"/>
                  </a:lnTo>
                  <a:lnTo>
                    <a:pt x="21791" y="36097"/>
                  </a:lnTo>
                  <a:lnTo>
                    <a:pt x="22334" y="35735"/>
                  </a:lnTo>
                  <a:lnTo>
                    <a:pt x="22877" y="35312"/>
                  </a:lnTo>
                  <a:lnTo>
                    <a:pt x="23420" y="34890"/>
                  </a:lnTo>
                  <a:lnTo>
                    <a:pt x="23843" y="34407"/>
                  </a:lnTo>
                  <a:lnTo>
                    <a:pt x="24326" y="33864"/>
                  </a:lnTo>
                  <a:lnTo>
                    <a:pt x="24688" y="33381"/>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3281826" y="2253125"/>
              <a:ext cx="1131800" cy="1088025"/>
            </a:xfrm>
            <a:custGeom>
              <a:avLst/>
              <a:gdLst/>
              <a:ahLst/>
              <a:cxnLst/>
              <a:rect l="0" t="0" r="0" b="0"/>
              <a:pathLst>
                <a:path w="45272" h="43521" fill="none" extrusionOk="0">
                  <a:moveTo>
                    <a:pt x="22153" y="43521"/>
                  </a:moveTo>
                  <a:lnTo>
                    <a:pt x="22153" y="43521"/>
                  </a:lnTo>
                  <a:lnTo>
                    <a:pt x="20825" y="43460"/>
                  </a:lnTo>
                  <a:lnTo>
                    <a:pt x="19558" y="43340"/>
                  </a:lnTo>
                  <a:lnTo>
                    <a:pt x="18290" y="43219"/>
                  </a:lnTo>
                  <a:lnTo>
                    <a:pt x="17083" y="42978"/>
                  </a:lnTo>
                  <a:lnTo>
                    <a:pt x="15936" y="42736"/>
                  </a:lnTo>
                  <a:lnTo>
                    <a:pt x="14789" y="42374"/>
                  </a:lnTo>
                  <a:lnTo>
                    <a:pt x="13703" y="42012"/>
                  </a:lnTo>
                  <a:lnTo>
                    <a:pt x="12616" y="41589"/>
                  </a:lnTo>
                  <a:lnTo>
                    <a:pt x="11590" y="41106"/>
                  </a:lnTo>
                  <a:lnTo>
                    <a:pt x="10624" y="40563"/>
                  </a:lnTo>
                  <a:lnTo>
                    <a:pt x="9719" y="40020"/>
                  </a:lnTo>
                  <a:lnTo>
                    <a:pt x="8813" y="39416"/>
                  </a:lnTo>
                  <a:lnTo>
                    <a:pt x="7968" y="38752"/>
                  </a:lnTo>
                  <a:lnTo>
                    <a:pt x="7184" y="38088"/>
                  </a:lnTo>
                  <a:lnTo>
                    <a:pt x="6399" y="37364"/>
                  </a:lnTo>
                  <a:lnTo>
                    <a:pt x="5675" y="36579"/>
                  </a:lnTo>
                  <a:lnTo>
                    <a:pt x="5011" y="35795"/>
                  </a:lnTo>
                  <a:lnTo>
                    <a:pt x="4347" y="35010"/>
                  </a:lnTo>
                  <a:lnTo>
                    <a:pt x="3743" y="34165"/>
                  </a:lnTo>
                  <a:lnTo>
                    <a:pt x="3200" y="33320"/>
                  </a:lnTo>
                  <a:lnTo>
                    <a:pt x="2717" y="32414"/>
                  </a:lnTo>
                  <a:lnTo>
                    <a:pt x="2234" y="31509"/>
                  </a:lnTo>
                  <a:lnTo>
                    <a:pt x="1811" y="30603"/>
                  </a:lnTo>
                  <a:lnTo>
                    <a:pt x="1449" y="29698"/>
                  </a:lnTo>
                  <a:lnTo>
                    <a:pt x="1087" y="28732"/>
                  </a:lnTo>
                  <a:lnTo>
                    <a:pt x="846" y="27827"/>
                  </a:lnTo>
                  <a:lnTo>
                    <a:pt x="604" y="26861"/>
                  </a:lnTo>
                  <a:lnTo>
                    <a:pt x="363" y="25895"/>
                  </a:lnTo>
                  <a:lnTo>
                    <a:pt x="242" y="24930"/>
                  </a:lnTo>
                  <a:lnTo>
                    <a:pt x="121" y="23964"/>
                  </a:lnTo>
                  <a:lnTo>
                    <a:pt x="61" y="22998"/>
                  </a:lnTo>
                  <a:lnTo>
                    <a:pt x="1" y="22032"/>
                  </a:lnTo>
                  <a:lnTo>
                    <a:pt x="1" y="22032"/>
                  </a:lnTo>
                  <a:lnTo>
                    <a:pt x="61" y="20946"/>
                  </a:lnTo>
                  <a:lnTo>
                    <a:pt x="121" y="19859"/>
                  </a:lnTo>
                  <a:lnTo>
                    <a:pt x="242" y="18773"/>
                  </a:lnTo>
                  <a:lnTo>
                    <a:pt x="483" y="17686"/>
                  </a:lnTo>
                  <a:lnTo>
                    <a:pt x="725" y="16660"/>
                  </a:lnTo>
                  <a:lnTo>
                    <a:pt x="1027" y="15574"/>
                  </a:lnTo>
                  <a:lnTo>
                    <a:pt x="1329" y="14608"/>
                  </a:lnTo>
                  <a:lnTo>
                    <a:pt x="1751" y="13582"/>
                  </a:lnTo>
                  <a:lnTo>
                    <a:pt x="2174" y="12616"/>
                  </a:lnTo>
                  <a:lnTo>
                    <a:pt x="2717" y="11650"/>
                  </a:lnTo>
                  <a:lnTo>
                    <a:pt x="3260" y="10745"/>
                  </a:lnTo>
                  <a:lnTo>
                    <a:pt x="3803" y="9839"/>
                  </a:lnTo>
                  <a:lnTo>
                    <a:pt x="4467" y="8994"/>
                  </a:lnTo>
                  <a:lnTo>
                    <a:pt x="5131" y="8149"/>
                  </a:lnTo>
                  <a:lnTo>
                    <a:pt x="5856" y="7304"/>
                  </a:lnTo>
                  <a:lnTo>
                    <a:pt x="6580" y="6580"/>
                  </a:lnTo>
                  <a:lnTo>
                    <a:pt x="7425" y="5795"/>
                  </a:lnTo>
                  <a:lnTo>
                    <a:pt x="8270" y="5131"/>
                  </a:lnTo>
                  <a:lnTo>
                    <a:pt x="9115" y="4467"/>
                  </a:lnTo>
                  <a:lnTo>
                    <a:pt x="10021" y="3803"/>
                  </a:lnTo>
                  <a:lnTo>
                    <a:pt x="10986" y="3260"/>
                  </a:lnTo>
                  <a:lnTo>
                    <a:pt x="11952" y="2717"/>
                  </a:lnTo>
                  <a:lnTo>
                    <a:pt x="12978" y="2234"/>
                  </a:lnTo>
                  <a:lnTo>
                    <a:pt x="14065" y="1751"/>
                  </a:lnTo>
                  <a:lnTo>
                    <a:pt x="15151" y="1328"/>
                  </a:lnTo>
                  <a:lnTo>
                    <a:pt x="16238" y="1026"/>
                  </a:lnTo>
                  <a:lnTo>
                    <a:pt x="17385" y="725"/>
                  </a:lnTo>
                  <a:lnTo>
                    <a:pt x="18592" y="423"/>
                  </a:lnTo>
                  <a:lnTo>
                    <a:pt x="19799" y="242"/>
                  </a:lnTo>
                  <a:lnTo>
                    <a:pt x="21006" y="121"/>
                  </a:lnTo>
                  <a:lnTo>
                    <a:pt x="22274" y="0"/>
                  </a:lnTo>
                  <a:lnTo>
                    <a:pt x="23541" y="0"/>
                  </a:lnTo>
                  <a:lnTo>
                    <a:pt x="23541" y="0"/>
                  </a:lnTo>
                  <a:lnTo>
                    <a:pt x="24809" y="0"/>
                  </a:lnTo>
                  <a:lnTo>
                    <a:pt x="26016" y="121"/>
                  </a:lnTo>
                  <a:lnTo>
                    <a:pt x="27163" y="242"/>
                  </a:lnTo>
                  <a:lnTo>
                    <a:pt x="28310" y="483"/>
                  </a:lnTo>
                  <a:lnTo>
                    <a:pt x="29396" y="725"/>
                  </a:lnTo>
                  <a:lnTo>
                    <a:pt x="30483" y="1026"/>
                  </a:lnTo>
                  <a:lnTo>
                    <a:pt x="31569" y="1389"/>
                  </a:lnTo>
                  <a:lnTo>
                    <a:pt x="32596" y="1811"/>
                  </a:lnTo>
                  <a:lnTo>
                    <a:pt x="33561" y="2234"/>
                  </a:lnTo>
                  <a:lnTo>
                    <a:pt x="34467" y="2717"/>
                  </a:lnTo>
                  <a:lnTo>
                    <a:pt x="35433" y="3260"/>
                  </a:lnTo>
                  <a:lnTo>
                    <a:pt x="36278" y="3863"/>
                  </a:lnTo>
                  <a:lnTo>
                    <a:pt x="37123" y="4467"/>
                  </a:lnTo>
                  <a:lnTo>
                    <a:pt x="37907" y="5131"/>
                  </a:lnTo>
                  <a:lnTo>
                    <a:pt x="38692" y="5855"/>
                  </a:lnTo>
                  <a:lnTo>
                    <a:pt x="39416" y="6580"/>
                  </a:lnTo>
                  <a:lnTo>
                    <a:pt x="40080" y="7364"/>
                  </a:lnTo>
                  <a:lnTo>
                    <a:pt x="40744" y="8149"/>
                  </a:lnTo>
                  <a:lnTo>
                    <a:pt x="41348" y="8934"/>
                  </a:lnTo>
                  <a:lnTo>
                    <a:pt x="41891" y="9779"/>
                  </a:lnTo>
                  <a:lnTo>
                    <a:pt x="42435" y="10684"/>
                  </a:lnTo>
                  <a:lnTo>
                    <a:pt x="42917" y="11590"/>
                  </a:lnTo>
                  <a:lnTo>
                    <a:pt x="43340" y="12495"/>
                  </a:lnTo>
                  <a:lnTo>
                    <a:pt x="43762" y="13461"/>
                  </a:lnTo>
                  <a:lnTo>
                    <a:pt x="44064" y="14366"/>
                  </a:lnTo>
                  <a:lnTo>
                    <a:pt x="44366" y="15332"/>
                  </a:lnTo>
                  <a:lnTo>
                    <a:pt x="44668" y="16358"/>
                  </a:lnTo>
                  <a:lnTo>
                    <a:pt x="44849" y="17324"/>
                  </a:lnTo>
                  <a:lnTo>
                    <a:pt x="45030" y="18350"/>
                  </a:lnTo>
                  <a:lnTo>
                    <a:pt x="45151" y="19376"/>
                  </a:lnTo>
                  <a:lnTo>
                    <a:pt x="45211" y="20402"/>
                  </a:lnTo>
                  <a:lnTo>
                    <a:pt x="45271" y="21429"/>
                  </a:lnTo>
                  <a:lnTo>
                    <a:pt x="45271" y="21429"/>
                  </a:lnTo>
                  <a:lnTo>
                    <a:pt x="45211" y="22455"/>
                  </a:lnTo>
                  <a:lnTo>
                    <a:pt x="45151" y="23420"/>
                  </a:lnTo>
                  <a:lnTo>
                    <a:pt x="45030" y="24447"/>
                  </a:lnTo>
                  <a:lnTo>
                    <a:pt x="44849" y="25473"/>
                  </a:lnTo>
                  <a:lnTo>
                    <a:pt x="44668" y="26439"/>
                  </a:lnTo>
                  <a:lnTo>
                    <a:pt x="44366" y="27465"/>
                  </a:lnTo>
                  <a:lnTo>
                    <a:pt x="44064" y="28430"/>
                  </a:lnTo>
                  <a:lnTo>
                    <a:pt x="43702" y="29396"/>
                  </a:lnTo>
                  <a:lnTo>
                    <a:pt x="43340" y="30362"/>
                  </a:lnTo>
                  <a:lnTo>
                    <a:pt x="42857" y="31267"/>
                  </a:lnTo>
                  <a:lnTo>
                    <a:pt x="42374" y="32233"/>
                  </a:lnTo>
                  <a:lnTo>
                    <a:pt x="41831" y="33139"/>
                  </a:lnTo>
                  <a:lnTo>
                    <a:pt x="41288" y="33984"/>
                  </a:lnTo>
                  <a:lnTo>
                    <a:pt x="40624" y="34829"/>
                  </a:lnTo>
                  <a:lnTo>
                    <a:pt x="39960" y="35674"/>
                  </a:lnTo>
                  <a:lnTo>
                    <a:pt x="39296" y="36459"/>
                  </a:lnTo>
                  <a:lnTo>
                    <a:pt x="38511" y="37243"/>
                  </a:lnTo>
                  <a:lnTo>
                    <a:pt x="37726" y="37968"/>
                  </a:lnTo>
                  <a:lnTo>
                    <a:pt x="36881" y="38692"/>
                  </a:lnTo>
                  <a:lnTo>
                    <a:pt x="35976" y="39356"/>
                  </a:lnTo>
                  <a:lnTo>
                    <a:pt x="35070" y="39959"/>
                  </a:lnTo>
                  <a:lnTo>
                    <a:pt x="34105" y="40503"/>
                  </a:lnTo>
                  <a:lnTo>
                    <a:pt x="33079" y="41046"/>
                  </a:lnTo>
                  <a:lnTo>
                    <a:pt x="32052" y="41529"/>
                  </a:lnTo>
                  <a:lnTo>
                    <a:pt x="30966" y="42012"/>
                  </a:lnTo>
                  <a:lnTo>
                    <a:pt x="29819" y="42374"/>
                  </a:lnTo>
                  <a:lnTo>
                    <a:pt x="28612" y="42676"/>
                  </a:lnTo>
                  <a:lnTo>
                    <a:pt x="27405" y="42978"/>
                  </a:lnTo>
                  <a:lnTo>
                    <a:pt x="26197" y="43219"/>
                  </a:lnTo>
                  <a:lnTo>
                    <a:pt x="24869" y="43340"/>
                  </a:lnTo>
                  <a:lnTo>
                    <a:pt x="23541" y="43460"/>
                  </a:lnTo>
                  <a:lnTo>
                    <a:pt x="22153" y="43521"/>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2006699" y="2253125"/>
              <a:ext cx="1131800" cy="1088025"/>
            </a:xfrm>
            <a:custGeom>
              <a:avLst/>
              <a:gdLst/>
              <a:ahLst/>
              <a:cxnLst/>
              <a:rect l="0" t="0" r="0" b="0"/>
              <a:pathLst>
                <a:path w="45272" h="43521" extrusionOk="0">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2227025" y="2322525"/>
              <a:ext cx="686625" cy="949225"/>
            </a:xfrm>
            <a:custGeom>
              <a:avLst/>
              <a:gdLst/>
              <a:ahLst/>
              <a:cxnLst/>
              <a:rect l="0" t="0" r="0" b="0"/>
              <a:pathLst>
                <a:path w="27465" h="37969" fill="none" extrusionOk="0">
                  <a:moveTo>
                    <a:pt x="24748" y="33381"/>
                  </a:moveTo>
                  <a:lnTo>
                    <a:pt x="24748" y="33381"/>
                  </a:lnTo>
                  <a:lnTo>
                    <a:pt x="25110" y="32777"/>
                  </a:lnTo>
                  <a:lnTo>
                    <a:pt x="25473" y="32234"/>
                  </a:lnTo>
                  <a:lnTo>
                    <a:pt x="25774" y="31630"/>
                  </a:lnTo>
                  <a:lnTo>
                    <a:pt x="26076" y="31027"/>
                  </a:lnTo>
                  <a:lnTo>
                    <a:pt x="26559" y="29819"/>
                  </a:lnTo>
                  <a:lnTo>
                    <a:pt x="26921" y="28552"/>
                  </a:lnTo>
                  <a:lnTo>
                    <a:pt x="27163" y="27284"/>
                  </a:lnTo>
                  <a:lnTo>
                    <a:pt x="27344" y="25956"/>
                  </a:lnTo>
                  <a:lnTo>
                    <a:pt x="27404" y="24628"/>
                  </a:lnTo>
                  <a:lnTo>
                    <a:pt x="27464" y="23300"/>
                  </a:lnTo>
                  <a:lnTo>
                    <a:pt x="27464" y="23300"/>
                  </a:lnTo>
                  <a:lnTo>
                    <a:pt x="27404" y="21671"/>
                  </a:lnTo>
                  <a:lnTo>
                    <a:pt x="27283" y="19981"/>
                  </a:lnTo>
                  <a:lnTo>
                    <a:pt x="27042" y="18170"/>
                  </a:lnTo>
                  <a:lnTo>
                    <a:pt x="26680" y="16298"/>
                  </a:lnTo>
                  <a:lnTo>
                    <a:pt x="26197" y="14367"/>
                  </a:lnTo>
                  <a:lnTo>
                    <a:pt x="25654" y="12375"/>
                  </a:lnTo>
                  <a:lnTo>
                    <a:pt x="24929" y="10504"/>
                  </a:lnTo>
                  <a:lnTo>
                    <a:pt x="24567" y="9538"/>
                  </a:lnTo>
                  <a:lnTo>
                    <a:pt x="24145" y="8633"/>
                  </a:lnTo>
                  <a:lnTo>
                    <a:pt x="23662" y="7788"/>
                  </a:lnTo>
                  <a:lnTo>
                    <a:pt x="23179" y="6882"/>
                  </a:lnTo>
                  <a:lnTo>
                    <a:pt x="22636" y="6097"/>
                  </a:lnTo>
                  <a:lnTo>
                    <a:pt x="22092" y="5252"/>
                  </a:lnTo>
                  <a:lnTo>
                    <a:pt x="21489" y="4528"/>
                  </a:lnTo>
                  <a:lnTo>
                    <a:pt x="20885" y="3804"/>
                  </a:lnTo>
                  <a:lnTo>
                    <a:pt x="20161" y="3140"/>
                  </a:lnTo>
                  <a:lnTo>
                    <a:pt x="19497" y="2536"/>
                  </a:lnTo>
                  <a:lnTo>
                    <a:pt x="18712" y="1993"/>
                  </a:lnTo>
                  <a:lnTo>
                    <a:pt x="17927" y="1510"/>
                  </a:lnTo>
                  <a:lnTo>
                    <a:pt x="17143" y="1027"/>
                  </a:lnTo>
                  <a:lnTo>
                    <a:pt x="16237" y="665"/>
                  </a:lnTo>
                  <a:lnTo>
                    <a:pt x="15332" y="423"/>
                  </a:lnTo>
                  <a:lnTo>
                    <a:pt x="14426" y="182"/>
                  </a:lnTo>
                  <a:lnTo>
                    <a:pt x="13400" y="61"/>
                  </a:lnTo>
                  <a:lnTo>
                    <a:pt x="12374" y="1"/>
                  </a:lnTo>
                  <a:lnTo>
                    <a:pt x="12374" y="1"/>
                  </a:lnTo>
                  <a:lnTo>
                    <a:pt x="11227" y="61"/>
                  </a:lnTo>
                  <a:lnTo>
                    <a:pt x="10141" y="242"/>
                  </a:lnTo>
                  <a:lnTo>
                    <a:pt x="9054" y="484"/>
                  </a:lnTo>
                  <a:lnTo>
                    <a:pt x="7968" y="846"/>
                  </a:lnTo>
                  <a:lnTo>
                    <a:pt x="6942" y="1269"/>
                  </a:lnTo>
                  <a:lnTo>
                    <a:pt x="5976" y="1812"/>
                  </a:lnTo>
                  <a:lnTo>
                    <a:pt x="5070" y="2415"/>
                  </a:lnTo>
                  <a:lnTo>
                    <a:pt x="4225" y="3140"/>
                  </a:lnTo>
                  <a:lnTo>
                    <a:pt x="4225" y="3140"/>
                  </a:lnTo>
                  <a:lnTo>
                    <a:pt x="3561" y="3743"/>
                  </a:lnTo>
                  <a:lnTo>
                    <a:pt x="3018" y="4347"/>
                  </a:lnTo>
                  <a:lnTo>
                    <a:pt x="2475" y="5011"/>
                  </a:lnTo>
                  <a:lnTo>
                    <a:pt x="2052" y="5615"/>
                  </a:lnTo>
                  <a:lnTo>
                    <a:pt x="1630" y="6279"/>
                  </a:lnTo>
                  <a:lnTo>
                    <a:pt x="1328" y="7003"/>
                  </a:lnTo>
                  <a:lnTo>
                    <a:pt x="1026" y="7667"/>
                  </a:lnTo>
                  <a:lnTo>
                    <a:pt x="785" y="8391"/>
                  </a:lnTo>
                  <a:lnTo>
                    <a:pt x="604" y="9115"/>
                  </a:lnTo>
                  <a:lnTo>
                    <a:pt x="423" y="9840"/>
                  </a:lnTo>
                  <a:lnTo>
                    <a:pt x="181" y="11289"/>
                  </a:lnTo>
                  <a:lnTo>
                    <a:pt x="60" y="12737"/>
                  </a:lnTo>
                  <a:lnTo>
                    <a:pt x="0" y="14186"/>
                  </a:lnTo>
                  <a:lnTo>
                    <a:pt x="0" y="14186"/>
                  </a:lnTo>
                  <a:lnTo>
                    <a:pt x="60" y="15936"/>
                  </a:lnTo>
                  <a:lnTo>
                    <a:pt x="242" y="17808"/>
                  </a:lnTo>
                  <a:lnTo>
                    <a:pt x="483" y="19739"/>
                  </a:lnTo>
                  <a:lnTo>
                    <a:pt x="906" y="21731"/>
                  </a:lnTo>
                  <a:lnTo>
                    <a:pt x="1388" y="23723"/>
                  </a:lnTo>
                  <a:lnTo>
                    <a:pt x="1992" y="25654"/>
                  </a:lnTo>
                  <a:lnTo>
                    <a:pt x="2777" y="27586"/>
                  </a:lnTo>
                  <a:lnTo>
                    <a:pt x="3199" y="28552"/>
                  </a:lnTo>
                  <a:lnTo>
                    <a:pt x="3622" y="29457"/>
                  </a:lnTo>
                  <a:lnTo>
                    <a:pt x="4105" y="30363"/>
                  </a:lnTo>
                  <a:lnTo>
                    <a:pt x="4588" y="31208"/>
                  </a:lnTo>
                  <a:lnTo>
                    <a:pt x="5191" y="32053"/>
                  </a:lnTo>
                  <a:lnTo>
                    <a:pt x="5734" y="32837"/>
                  </a:lnTo>
                  <a:lnTo>
                    <a:pt x="6338" y="33562"/>
                  </a:lnTo>
                  <a:lnTo>
                    <a:pt x="7002" y="34286"/>
                  </a:lnTo>
                  <a:lnTo>
                    <a:pt x="7666" y="34950"/>
                  </a:lnTo>
                  <a:lnTo>
                    <a:pt x="8390" y="35554"/>
                  </a:lnTo>
                  <a:lnTo>
                    <a:pt x="9175" y="36097"/>
                  </a:lnTo>
                  <a:lnTo>
                    <a:pt x="9960" y="36580"/>
                  </a:lnTo>
                  <a:lnTo>
                    <a:pt x="10805" y="37002"/>
                  </a:lnTo>
                  <a:lnTo>
                    <a:pt x="11650" y="37365"/>
                  </a:lnTo>
                  <a:lnTo>
                    <a:pt x="12555" y="37606"/>
                  </a:lnTo>
                  <a:lnTo>
                    <a:pt x="13461" y="37847"/>
                  </a:lnTo>
                  <a:lnTo>
                    <a:pt x="14426" y="37968"/>
                  </a:lnTo>
                  <a:lnTo>
                    <a:pt x="15453" y="37968"/>
                  </a:lnTo>
                  <a:lnTo>
                    <a:pt x="15453" y="37968"/>
                  </a:lnTo>
                  <a:lnTo>
                    <a:pt x="16117" y="37968"/>
                  </a:lnTo>
                  <a:lnTo>
                    <a:pt x="16781" y="37908"/>
                  </a:lnTo>
                  <a:lnTo>
                    <a:pt x="17444" y="37787"/>
                  </a:lnTo>
                  <a:lnTo>
                    <a:pt x="18108" y="37666"/>
                  </a:lnTo>
                  <a:lnTo>
                    <a:pt x="18772" y="37485"/>
                  </a:lnTo>
                  <a:lnTo>
                    <a:pt x="19376" y="37304"/>
                  </a:lnTo>
                  <a:lnTo>
                    <a:pt x="20040" y="37063"/>
                  </a:lnTo>
                  <a:lnTo>
                    <a:pt x="20644" y="36761"/>
                  </a:lnTo>
                  <a:lnTo>
                    <a:pt x="21247" y="36459"/>
                  </a:lnTo>
                  <a:lnTo>
                    <a:pt x="21790" y="36097"/>
                  </a:lnTo>
                  <a:lnTo>
                    <a:pt x="22394" y="35735"/>
                  </a:lnTo>
                  <a:lnTo>
                    <a:pt x="22877" y="35312"/>
                  </a:lnTo>
                  <a:lnTo>
                    <a:pt x="23420" y="34890"/>
                  </a:lnTo>
                  <a:lnTo>
                    <a:pt x="23903" y="34407"/>
                  </a:lnTo>
                  <a:lnTo>
                    <a:pt x="24326" y="33864"/>
                  </a:lnTo>
                  <a:lnTo>
                    <a:pt x="24748" y="33381"/>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a:off x="2006699" y="2253125"/>
              <a:ext cx="1131800" cy="1088025"/>
            </a:xfrm>
            <a:custGeom>
              <a:avLst/>
              <a:gdLst/>
              <a:ahLst/>
              <a:cxnLst/>
              <a:rect l="0" t="0" r="0" b="0"/>
              <a:pathLst>
                <a:path w="45272" h="43521" fill="none" extrusionOk="0">
                  <a:moveTo>
                    <a:pt x="22213" y="43521"/>
                  </a:moveTo>
                  <a:lnTo>
                    <a:pt x="22213" y="43521"/>
                  </a:lnTo>
                  <a:lnTo>
                    <a:pt x="20825" y="43460"/>
                  </a:lnTo>
                  <a:lnTo>
                    <a:pt x="19557" y="43340"/>
                  </a:lnTo>
                  <a:lnTo>
                    <a:pt x="18290" y="43219"/>
                  </a:lnTo>
                  <a:lnTo>
                    <a:pt x="17083" y="42978"/>
                  </a:lnTo>
                  <a:lnTo>
                    <a:pt x="15936" y="42736"/>
                  </a:lnTo>
                  <a:lnTo>
                    <a:pt x="14789" y="42374"/>
                  </a:lnTo>
                  <a:lnTo>
                    <a:pt x="13702" y="42012"/>
                  </a:lnTo>
                  <a:lnTo>
                    <a:pt x="12616" y="41589"/>
                  </a:lnTo>
                  <a:lnTo>
                    <a:pt x="11590" y="41106"/>
                  </a:lnTo>
                  <a:lnTo>
                    <a:pt x="10624" y="40563"/>
                  </a:lnTo>
                  <a:lnTo>
                    <a:pt x="9719" y="40020"/>
                  </a:lnTo>
                  <a:lnTo>
                    <a:pt x="8813" y="39416"/>
                  </a:lnTo>
                  <a:lnTo>
                    <a:pt x="7968" y="38752"/>
                  </a:lnTo>
                  <a:lnTo>
                    <a:pt x="7183" y="38088"/>
                  </a:lnTo>
                  <a:lnTo>
                    <a:pt x="6399" y="37364"/>
                  </a:lnTo>
                  <a:lnTo>
                    <a:pt x="5674" y="36579"/>
                  </a:lnTo>
                  <a:lnTo>
                    <a:pt x="5010" y="35795"/>
                  </a:lnTo>
                  <a:lnTo>
                    <a:pt x="4346" y="35010"/>
                  </a:lnTo>
                  <a:lnTo>
                    <a:pt x="3803" y="34165"/>
                  </a:lnTo>
                  <a:lnTo>
                    <a:pt x="3199" y="33320"/>
                  </a:lnTo>
                  <a:lnTo>
                    <a:pt x="2717" y="32414"/>
                  </a:lnTo>
                  <a:lnTo>
                    <a:pt x="2234" y="31509"/>
                  </a:lnTo>
                  <a:lnTo>
                    <a:pt x="1811" y="30603"/>
                  </a:lnTo>
                  <a:lnTo>
                    <a:pt x="1449" y="29698"/>
                  </a:lnTo>
                  <a:lnTo>
                    <a:pt x="1147" y="28732"/>
                  </a:lnTo>
                  <a:lnTo>
                    <a:pt x="845" y="27827"/>
                  </a:lnTo>
                  <a:lnTo>
                    <a:pt x="604" y="26861"/>
                  </a:lnTo>
                  <a:lnTo>
                    <a:pt x="363" y="25895"/>
                  </a:lnTo>
                  <a:lnTo>
                    <a:pt x="242" y="24930"/>
                  </a:lnTo>
                  <a:lnTo>
                    <a:pt x="121" y="23964"/>
                  </a:lnTo>
                  <a:lnTo>
                    <a:pt x="61" y="22998"/>
                  </a:lnTo>
                  <a:lnTo>
                    <a:pt x="0" y="22032"/>
                  </a:lnTo>
                  <a:lnTo>
                    <a:pt x="0" y="22032"/>
                  </a:lnTo>
                  <a:lnTo>
                    <a:pt x="61" y="20946"/>
                  </a:lnTo>
                  <a:lnTo>
                    <a:pt x="121" y="19859"/>
                  </a:lnTo>
                  <a:lnTo>
                    <a:pt x="302" y="18773"/>
                  </a:lnTo>
                  <a:lnTo>
                    <a:pt x="483" y="17686"/>
                  </a:lnTo>
                  <a:lnTo>
                    <a:pt x="725" y="16660"/>
                  </a:lnTo>
                  <a:lnTo>
                    <a:pt x="1026" y="15574"/>
                  </a:lnTo>
                  <a:lnTo>
                    <a:pt x="1328" y="14608"/>
                  </a:lnTo>
                  <a:lnTo>
                    <a:pt x="1751" y="13582"/>
                  </a:lnTo>
                  <a:lnTo>
                    <a:pt x="2173" y="12616"/>
                  </a:lnTo>
                  <a:lnTo>
                    <a:pt x="2717" y="11650"/>
                  </a:lnTo>
                  <a:lnTo>
                    <a:pt x="3260" y="10745"/>
                  </a:lnTo>
                  <a:lnTo>
                    <a:pt x="3803" y="9839"/>
                  </a:lnTo>
                  <a:lnTo>
                    <a:pt x="4467" y="8994"/>
                  </a:lnTo>
                  <a:lnTo>
                    <a:pt x="5131" y="8149"/>
                  </a:lnTo>
                  <a:lnTo>
                    <a:pt x="5855" y="7304"/>
                  </a:lnTo>
                  <a:lnTo>
                    <a:pt x="6580" y="6580"/>
                  </a:lnTo>
                  <a:lnTo>
                    <a:pt x="7425" y="5795"/>
                  </a:lnTo>
                  <a:lnTo>
                    <a:pt x="8270" y="5131"/>
                  </a:lnTo>
                  <a:lnTo>
                    <a:pt x="9115" y="4467"/>
                  </a:lnTo>
                  <a:lnTo>
                    <a:pt x="10020" y="3803"/>
                  </a:lnTo>
                  <a:lnTo>
                    <a:pt x="10986" y="3260"/>
                  </a:lnTo>
                  <a:lnTo>
                    <a:pt x="11952" y="2717"/>
                  </a:lnTo>
                  <a:lnTo>
                    <a:pt x="12978" y="2234"/>
                  </a:lnTo>
                  <a:lnTo>
                    <a:pt x="14065" y="1751"/>
                  </a:lnTo>
                  <a:lnTo>
                    <a:pt x="15151" y="1328"/>
                  </a:lnTo>
                  <a:lnTo>
                    <a:pt x="16238" y="1026"/>
                  </a:lnTo>
                  <a:lnTo>
                    <a:pt x="17384" y="725"/>
                  </a:lnTo>
                  <a:lnTo>
                    <a:pt x="18592" y="423"/>
                  </a:lnTo>
                  <a:lnTo>
                    <a:pt x="19799" y="242"/>
                  </a:lnTo>
                  <a:lnTo>
                    <a:pt x="21006" y="121"/>
                  </a:lnTo>
                  <a:lnTo>
                    <a:pt x="22274" y="0"/>
                  </a:lnTo>
                  <a:lnTo>
                    <a:pt x="23541" y="0"/>
                  </a:lnTo>
                  <a:lnTo>
                    <a:pt x="23541" y="0"/>
                  </a:lnTo>
                  <a:lnTo>
                    <a:pt x="24809" y="0"/>
                  </a:lnTo>
                  <a:lnTo>
                    <a:pt x="26016" y="121"/>
                  </a:lnTo>
                  <a:lnTo>
                    <a:pt x="27163" y="242"/>
                  </a:lnTo>
                  <a:lnTo>
                    <a:pt x="28310" y="483"/>
                  </a:lnTo>
                  <a:lnTo>
                    <a:pt x="29457" y="725"/>
                  </a:lnTo>
                  <a:lnTo>
                    <a:pt x="30483" y="1026"/>
                  </a:lnTo>
                  <a:lnTo>
                    <a:pt x="31569" y="1389"/>
                  </a:lnTo>
                  <a:lnTo>
                    <a:pt x="32595" y="1811"/>
                  </a:lnTo>
                  <a:lnTo>
                    <a:pt x="33561" y="2234"/>
                  </a:lnTo>
                  <a:lnTo>
                    <a:pt x="34527" y="2717"/>
                  </a:lnTo>
                  <a:lnTo>
                    <a:pt x="35432" y="3260"/>
                  </a:lnTo>
                  <a:lnTo>
                    <a:pt x="36277" y="3863"/>
                  </a:lnTo>
                  <a:lnTo>
                    <a:pt x="37122" y="4467"/>
                  </a:lnTo>
                  <a:lnTo>
                    <a:pt x="37907" y="5131"/>
                  </a:lnTo>
                  <a:lnTo>
                    <a:pt x="38692" y="5855"/>
                  </a:lnTo>
                  <a:lnTo>
                    <a:pt x="39416" y="6580"/>
                  </a:lnTo>
                  <a:lnTo>
                    <a:pt x="40080" y="7364"/>
                  </a:lnTo>
                  <a:lnTo>
                    <a:pt x="40744" y="8149"/>
                  </a:lnTo>
                  <a:lnTo>
                    <a:pt x="41348" y="8934"/>
                  </a:lnTo>
                  <a:lnTo>
                    <a:pt x="41891" y="9779"/>
                  </a:lnTo>
                  <a:lnTo>
                    <a:pt x="42434" y="10684"/>
                  </a:lnTo>
                  <a:lnTo>
                    <a:pt x="42917" y="11590"/>
                  </a:lnTo>
                  <a:lnTo>
                    <a:pt x="43340" y="12495"/>
                  </a:lnTo>
                  <a:lnTo>
                    <a:pt x="43762" y="13461"/>
                  </a:lnTo>
                  <a:lnTo>
                    <a:pt x="44064" y="14366"/>
                  </a:lnTo>
                  <a:lnTo>
                    <a:pt x="44366" y="15332"/>
                  </a:lnTo>
                  <a:lnTo>
                    <a:pt x="44668" y="16358"/>
                  </a:lnTo>
                  <a:lnTo>
                    <a:pt x="44849" y="17324"/>
                  </a:lnTo>
                  <a:lnTo>
                    <a:pt x="45030" y="18350"/>
                  </a:lnTo>
                  <a:lnTo>
                    <a:pt x="45151" y="19376"/>
                  </a:lnTo>
                  <a:lnTo>
                    <a:pt x="45211" y="20402"/>
                  </a:lnTo>
                  <a:lnTo>
                    <a:pt x="45271" y="21429"/>
                  </a:lnTo>
                  <a:lnTo>
                    <a:pt x="45271" y="21429"/>
                  </a:lnTo>
                  <a:lnTo>
                    <a:pt x="45211" y="22455"/>
                  </a:lnTo>
                  <a:lnTo>
                    <a:pt x="45151" y="23420"/>
                  </a:lnTo>
                  <a:lnTo>
                    <a:pt x="45030" y="24447"/>
                  </a:lnTo>
                  <a:lnTo>
                    <a:pt x="44849" y="25473"/>
                  </a:lnTo>
                  <a:lnTo>
                    <a:pt x="44668" y="26439"/>
                  </a:lnTo>
                  <a:lnTo>
                    <a:pt x="44366" y="27465"/>
                  </a:lnTo>
                  <a:lnTo>
                    <a:pt x="44064" y="28430"/>
                  </a:lnTo>
                  <a:lnTo>
                    <a:pt x="43762" y="29396"/>
                  </a:lnTo>
                  <a:lnTo>
                    <a:pt x="43340" y="30362"/>
                  </a:lnTo>
                  <a:lnTo>
                    <a:pt x="42857" y="31267"/>
                  </a:lnTo>
                  <a:lnTo>
                    <a:pt x="42374" y="32233"/>
                  </a:lnTo>
                  <a:lnTo>
                    <a:pt x="41831" y="33139"/>
                  </a:lnTo>
                  <a:lnTo>
                    <a:pt x="41287" y="33984"/>
                  </a:lnTo>
                  <a:lnTo>
                    <a:pt x="40623" y="34829"/>
                  </a:lnTo>
                  <a:lnTo>
                    <a:pt x="39959" y="35674"/>
                  </a:lnTo>
                  <a:lnTo>
                    <a:pt x="39296" y="36459"/>
                  </a:lnTo>
                  <a:lnTo>
                    <a:pt x="38511" y="37243"/>
                  </a:lnTo>
                  <a:lnTo>
                    <a:pt x="37726" y="37968"/>
                  </a:lnTo>
                  <a:lnTo>
                    <a:pt x="36881" y="38692"/>
                  </a:lnTo>
                  <a:lnTo>
                    <a:pt x="35976" y="39356"/>
                  </a:lnTo>
                  <a:lnTo>
                    <a:pt x="35070" y="39959"/>
                  </a:lnTo>
                  <a:lnTo>
                    <a:pt x="34104" y="40503"/>
                  </a:lnTo>
                  <a:lnTo>
                    <a:pt x="33078" y="41046"/>
                  </a:lnTo>
                  <a:lnTo>
                    <a:pt x="32052" y="41529"/>
                  </a:lnTo>
                  <a:lnTo>
                    <a:pt x="30966" y="42012"/>
                  </a:lnTo>
                  <a:lnTo>
                    <a:pt x="29819" y="42374"/>
                  </a:lnTo>
                  <a:lnTo>
                    <a:pt x="28612" y="42676"/>
                  </a:lnTo>
                  <a:lnTo>
                    <a:pt x="27404" y="42978"/>
                  </a:lnTo>
                  <a:lnTo>
                    <a:pt x="26197" y="43219"/>
                  </a:lnTo>
                  <a:lnTo>
                    <a:pt x="24869" y="43340"/>
                  </a:lnTo>
                  <a:lnTo>
                    <a:pt x="23541" y="43460"/>
                  </a:lnTo>
                  <a:lnTo>
                    <a:pt x="22213" y="43521"/>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247172" y="1738550"/>
              <a:ext cx="1659950" cy="1681075"/>
            </a:xfrm>
            <a:custGeom>
              <a:avLst/>
              <a:gdLst/>
              <a:ahLst/>
              <a:cxnLst/>
              <a:rect l="0" t="0" r="0" b="0"/>
              <a:pathLst>
                <a:path w="66398" h="67243" extrusionOk="0">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247172" y="1738550"/>
              <a:ext cx="1659950" cy="1681075"/>
            </a:xfrm>
            <a:custGeom>
              <a:avLst/>
              <a:gdLst/>
              <a:ahLst/>
              <a:cxnLst/>
              <a:rect l="0" t="0" r="0" b="0"/>
              <a:pathLst>
                <a:path w="66398" h="67243" fill="none" extrusionOk="0">
                  <a:moveTo>
                    <a:pt x="62897" y="62655"/>
                  </a:moveTo>
                  <a:lnTo>
                    <a:pt x="49859" y="65673"/>
                  </a:lnTo>
                  <a:lnTo>
                    <a:pt x="49859" y="65673"/>
                  </a:lnTo>
                  <a:lnTo>
                    <a:pt x="45935" y="66277"/>
                  </a:lnTo>
                  <a:lnTo>
                    <a:pt x="42193" y="66760"/>
                  </a:lnTo>
                  <a:lnTo>
                    <a:pt x="40382" y="66941"/>
                  </a:lnTo>
                  <a:lnTo>
                    <a:pt x="38511" y="67061"/>
                  </a:lnTo>
                  <a:lnTo>
                    <a:pt x="36639" y="67182"/>
                  </a:lnTo>
                  <a:lnTo>
                    <a:pt x="34768" y="67243"/>
                  </a:lnTo>
                  <a:lnTo>
                    <a:pt x="34768" y="67243"/>
                  </a:lnTo>
                  <a:lnTo>
                    <a:pt x="32475" y="67182"/>
                  </a:lnTo>
                  <a:lnTo>
                    <a:pt x="30241" y="67001"/>
                  </a:lnTo>
                  <a:lnTo>
                    <a:pt x="28068" y="66760"/>
                  </a:lnTo>
                  <a:lnTo>
                    <a:pt x="26076" y="66397"/>
                  </a:lnTo>
                  <a:lnTo>
                    <a:pt x="24084" y="65915"/>
                  </a:lnTo>
                  <a:lnTo>
                    <a:pt x="22213" y="65432"/>
                  </a:lnTo>
                  <a:lnTo>
                    <a:pt x="20402" y="64768"/>
                  </a:lnTo>
                  <a:lnTo>
                    <a:pt x="18712" y="64104"/>
                  </a:lnTo>
                  <a:lnTo>
                    <a:pt x="17082" y="63319"/>
                  </a:lnTo>
                  <a:lnTo>
                    <a:pt x="15513" y="62474"/>
                  </a:lnTo>
                  <a:lnTo>
                    <a:pt x="14064" y="61569"/>
                  </a:lnTo>
                  <a:lnTo>
                    <a:pt x="12676" y="60603"/>
                  </a:lnTo>
                  <a:lnTo>
                    <a:pt x="11408" y="59577"/>
                  </a:lnTo>
                  <a:lnTo>
                    <a:pt x="10141" y="58430"/>
                  </a:lnTo>
                  <a:lnTo>
                    <a:pt x="8994" y="57343"/>
                  </a:lnTo>
                  <a:lnTo>
                    <a:pt x="7907" y="56136"/>
                  </a:lnTo>
                  <a:lnTo>
                    <a:pt x="6942" y="54929"/>
                  </a:lnTo>
                  <a:lnTo>
                    <a:pt x="5976" y="53661"/>
                  </a:lnTo>
                  <a:lnTo>
                    <a:pt x="5131" y="52333"/>
                  </a:lnTo>
                  <a:lnTo>
                    <a:pt x="4346" y="51005"/>
                  </a:lnTo>
                  <a:lnTo>
                    <a:pt x="3622" y="49617"/>
                  </a:lnTo>
                  <a:lnTo>
                    <a:pt x="2958" y="48229"/>
                  </a:lnTo>
                  <a:lnTo>
                    <a:pt x="2415" y="46840"/>
                  </a:lnTo>
                  <a:lnTo>
                    <a:pt x="1871" y="45452"/>
                  </a:lnTo>
                  <a:lnTo>
                    <a:pt x="1449" y="44003"/>
                  </a:lnTo>
                  <a:lnTo>
                    <a:pt x="1026" y="42615"/>
                  </a:lnTo>
                  <a:lnTo>
                    <a:pt x="725" y="41167"/>
                  </a:lnTo>
                  <a:lnTo>
                    <a:pt x="423" y="39718"/>
                  </a:lnTo>
                  <a:lnTo>
                    <a:pt x="242" y="38330"/>
                  </a:lnTo>
                  <a:lnTo>
                    <a:pt x="121" y="36941"/>
                  </a:lnTo>
                  <a:lnTo>
                    <a:pt x="0" y="35553"/>
                  </a:lnTo>
                  <a:lnTo>
                    <a:pt x="0" y="34165"/>
                  </a:lnTo>
                  <a:lnTo>
                    <a:pt x="0" y="34165"/>
                  </a:lnTo>
                  <a:lnTo>
                    <a:pt x="0" y="32474"/>
                  </a:lnTo>
                  <a:lnTo>
                    <a:pt x="121" y="30845"/>
                  </a:lnTo>
                  <a:lnTo>
                    <a:pt x="362" y="29215"/>
                  </a:lnTo>
                  <a:lnTo>
                    <a:pt x="604" y="27585"/>
                  </a:lnTo>
                  <a:lnTo>
                    <a:pt x="966" y="26016"/>
                  </a:lnTo>
                  <a:lnTo>
                    <a:pt x="1388" y="24446"/>
                  </a:lnTo>
                  <a:lnTo>
                    <a:pt x="1871" y="22877"/>
                  </a:lnTo>
                  <a:lnTo>
                    <a:pt x="2475" y="21368"/>
                  </a:lnTo>
                  <a:lnTo>
                    <a:pt x="3139" y="19859"/>
                  </a:lnTo>
                  <a:lnTo>
                    <a:pt x="3863" y="18410"/>
                  </a:lnTo>
                  <a:lnTo>
                    <a:pt x="4648" y="16962"/>
                  </a:lnTo>
                  <a:lnTo>
                    <a:pt x="5493" y="15573"/>
                  </a:lnTo>
                  <a:lnTo>
                    <a:pt x="6459" y="14245"/>
                  </a:lnTo>
                  <a:lnTo>
                    <a:pt x="7485" y="12917"/>
                  </a:lnTo>
                  <a:lnTo>
                    <a:pt x="8571" y="11650"/>
                  </a:lnTo>
                  <a:lnTo>
                    <a:pt x="9718" y="10443"/>
                  </a:lnTo>
                  <a:lnTo>
                    <a:pt x="10926" y="9296"/>
                  </a:lnTo>
                  <a:lnTo>
                    <a:pt x="12193" y="8149"/>
                  </a:lnTo>
                  <a:lnTo>
                    <a:pt x="13581" y="7123"/>
                  </a:lnTo>
                  <a:lnTo>
                    <a:pt x="14970" y="6157"/>
                  </a:lnTo>
                  <a:lnTo>
                    <a:pt x="16479" y="5191"/>
                  </a:lnTo>
                  <a:lnTo>
                    <a:pt x="17988" y="4346"/>
                  </a:lnTo>
                  <a:lnTo>
                    <a:pt x="19618" y="3561"/>
                  </a:lnTo>
                  <a:lnTo>
                    <a:pt x="21308" y="2837"/>
                  </a:lnTo>
                  <a:lnTo>
                    <a:pt x="23058" y="2234"/>
                  </a:lnTo>
                  <a:lnTo>
                    <a:pt x="24809" y="1630"/>
                  </a:lnTo>
                  <a:lnTo>
                    <a:pt x="26680" y="1147"/>
                  </a:lnTo>
                  <a:lnTo>
                    <a:pt x="28611" y="725"/>
                  </a:lnTo>
                  <a:lnTo>
                    <a:pt x="30603" y="423"/>
                  </a:lnTo>
                  <a:lnTo>
                    <a:pt x="32656" y="181"/>
                  </a:lnTo>
                  <a:lnTo>
                    <a:pt x="34708" y="61"/>
                  </a:lnTo>
                  <a:lnTo>
                    <a:pt x="36881" y="0"/>
                  </a:lnTo>
                  <a:lnTo>
                    <a:pt x="36881" y="0"/>
                  </a:lnTo>
                  <a:lnTo>
                    <a:pt x="38692" y="61"/>
                  </a:lnTo>
                  <a:lnTo>
                    <a:pt x="40563" y="121"/>
                  </a:lnTo>
                  <a:lnTo>
                    <a:pt x="42313" y="302"/>
                  </a:lnTo>
                  <a:lnTo>
                    <a:pt x="44124" y="543"/>
                  </a:lnTo>
                  <a:lnTo>
                    <a:pt x="45814" y="785"/>
                  </a:lnTo>
                  <a:lnTo>
                    <a:pt x="47565" y="1147"/>
                  </a:lnTo>
                  <a:lnTo>
                    <a:pt x="49195" y="1509"/>
                  </a:lnTo>
                  <a:lnTo>
                    <a:pt x="50824" y="1932"/>
                  </a:lnTo>
                  <a:lnTo>
                    <a:pt x="50824" y="1932"/>
                  </a:lnTo>
                  <a:lnTo>
                    <a:pt x="53239" y="2656"/>
                  </a:lnTo>
                  <a:lnTo>
                    <a:pt x="55351" y="3441"/>
                  </a:lnTo>
                  <a:lnTo>
                    <a:pt x="57162" y="4225"/>
                  </a:lnTo>
                  <a:lnTo>
                    <a:pt x="58671" y="4950"/>
                  </a:lnTo>
                  <a:lnTo>
                    <a:pt x="59999" y="5674"/>
                  </a:lnTo>
                  <a:lnTo>
                    <a:pt x="61146" y="6398"/>
                  </a:lnTo>
                  <a:lnTo>
                    <a:pt x="62897" y="7606"/>
                  </a:lnTo>
                  <a:lnTo>
                    <a:pt x="55351" y="14789"/>
                  </a:lnTo>
                  <a:lnTo>
                    <a:pt x="52152" y="15513"/>
                  </a:lnTo>
                  <a:lnTo>
                    <a:pt x="54386" y="11891"/>
                  </a:lnTo>
                  <a:lnTo>
                    <a:pt x="54386" y="11891"/>
                  </a:lnTo>
                  <a:lnTo>
                    <a:pt x="53118" y="10624"/>
                  </a:lnTo>
                  <a:lnTo>
                    <a:pt x="51549" y="9235"/>
                  </a:lnTo>
                  <a:lnTo>
                    <a:pt x="50643" y="8571"/>
                  </a:lnTo>
                  <a:lnTo>
                    <a:pt x="49677" y="7847"/>
                  </a:lnTo>
                  <a:lnTo>
                    <a:pt x="48651" y="7123"/>
                  </a:lnTo>
                  <a:lnTo>
                    <a:pt x="47504" y="6459"/>
                  </a:lnTo>
                  <a:lnTo>
                    <a:pt x="46297" y="5795"/>
                  </a:lnTo>
                  <a:lnTo>
                    <a:pt x="44969" y="5191"/>
                  </a:lnTo>
                  <a:lnTo>
                    <a:pt x="43521" y="4648"/>
                  </a:lnTo>
                  <a:lnTo>
                    <a:pt x="42012" y="4225"/>
                  </a:lnTo>
                  <a:lnTo>
                    <a:pt x="40382" y="3803"/>
                  </a:lnTo>
                  <a:lnTo>
                    <a:pt x="38692" y="3561"/>
                  </a:lnTo>
                  <a:lnTo>
                    <a:pt x="36821" y="3380"/>
                  </a:lnTo>
                  <a:lnTo>
                    <a:pt x="34889" y="3320"/>
                  </a:lnTo>
                  <a:lnTo>
                    <a:pt x="34889" y="3320"/>
                  </a:lnTo>
                  <a:lnTo>
                    <a:pt x="33501" y="3320"/>
                  </a:lnTo>
                  <a:lnTo>
                    <a:pt x="32233" y="3441"/>
                  </a:lnTo>
                  <a:lnTo>
                    <a:pt x="30905" y="3561"/>
                  </a:lnTo>
                  <a:lnTo>
                    <a:pt x="29638" y="3803"/>
                  </a:lnTo>
                  <a:lnTo>
                    <a:pt x="28370" y="4044"/>
                  </a:lnTo>
                  <a:lnTo>
                    <a:pt x="27163" y="4407"/>
                  </a:lnTo>
                  <a:lnTo>
                    <a:pt x="26016" y="4829"/>
                  </a:lnTo>
                  <a:lnTo>
                    <a:pt x="24809" y="5252"/>
                  </a:lnTo>
                  <a:lnTo>
                    <a:pt x="23722" y="5734"/>
                  </a:lnTo>
                  <a:lnTo>
                    <a:pt x="22636" y="6338"/>
                  </a:lnTo>
                  <a:lnTo>
                    <a:pt x="21549" y="6942"/>
                  </a:lnTo>
                  <a:lnTo>
                    <a:pt x="20523" y="7606"/>
                  </a:lnTo>
                  <a:lnTo>
                    <a:pt x="19557" y="8330"/>
                  </a:lnTo>
                  <a:lnTo>
                    <a:pt x="18591" y="9115"/>
                  </a:lnTo>
                  <a:lnTo>
                    <a:pt x="17686" y="9899"/>
                  </a:lnTo>
                  <a:lnTo>
                    <a:pt x="16841" y="10744"/>
                  </a:lnTo>
                  <a:lnTo>
                    <a:pt x="15996" y="11710"/>
                  </a:lnTo>
                  <a:lnTo>
                    <a:pt x="15211" y="12616"/>
                  </a:lnTo>
                  <a:lnTo>
                    <a:pt x="14487" y="13642"/>
                  </a:lnTo>
                  <a:lnTo>
                    <a:pt x="13763" y="14668"/>
                  </a:lnTo>
                  <a:lnTo>
                    <a:pt x="13159" y="15754"/>
                  </a:lnTo>
                  <a:lnTo>
                    <a:pt x="12555" y="16901"/>
                  </a:lnTo>
                  <a:lnTo>
                    <a:pt x="12012" y="18048"/>
                  </a:lnTo>
                  <a:lnTo>
                    <a:pt x="11469" y="19255"/>
                  </a:lnTo>
                  <a:lnTo>
                    <a:pt x="11046" y="20523"/>
                  </a:lnTo>
                  <a:lnTo>
                    <a:pt x="10684" y="21791"/>
                  </a:lnTo>
                  <a:lnTo>
                    <a:pt x="10322" y="23119"/>
                  </a:lnTo>
                  <a:lnTo>
                    <a:pt x="10080" y="24507"/>
                  </a:lnTo>
                  <a:lnTo>
                    <a:pt x="9839" y="25895"/>
                  </a:lnTo>
                  <a:lnTo>
                    <a:pt x="9718" y="27283"/>
                  </a:lnTo>
                  <a:lnTo>
                    <a:pt x="9598" y="28732"/>
                  </a:lnTo>
                  <a:lnTo>
                    <a:pt x="9598" y="30241"/>
                  </a:lnTo>
                  <a:lnTo>
                    <a:pt x="9598" y="30241"/>
                  </a:lnTo>
                  <a:lnTo>
                    <a:pt x="9598" y="31811"/>
                  </a:lnTo>
                  <a:lnTo>
                    <a:pt x="9718" y="33440"/>
                  </a:lnTo>
                  <a:lnTo>
                    <a:pt x="9899" y="35010"/>
                  </a:lnTo>
                  <a:lnTo>
                    <a:pt x="10141" y="36579"/>
                  </a:lnTo>
                  <a:lnTo>
                    <a:pt x="10443" y="38148"/>
                  </a:lnTo>
                  <a:lnTo>
                    <a:pt x="10865" y="39657"/>
                  </a:lnTo>
                  <a:lnTo>
                    <a:pt x="11288" y="41167"/>
                  </a:lnTo>
                  <a:lnTo>
                    <a:pt x="11831" y="42676"/>
                  </a:lnTo>
                  <a:lnTo>
                    <a:pt x="12435" y="44124"/>
                  </a:lnTo>
                  <a:lnTo>
                    <a:pt x="13038" y="45573"/>
                  </a:lnTo>
                  <a:lnTo>
                    <a:pt x="13763" y="46961"/>
                  </a:lnTo>
                  <a:lnTo>
                    <a:pt x="14547" y="48349"/>
                  </a:lnTo>
                  <a:lnTo>
                    <a:pt x="15392" y="49617"/>
                  </a:lnTo>
                  <a:lnTo>
                    <a:pt x="16298" y="50945"/>
                  </a:lnTo>
                  <a:lnTo>
                    <a:pt x="17263" y="52152"/>
                  </a:lnTo>
                  <a:lnTo>
                    <a:pt x="18290" y="53359"/>
                  </a:lnTo>
                  <a:lnTo>
                    <a:pt x="19376" y="54446"/>
                  </a:lnTo>
                  <a:lnTo>
                    <a:pt x="20463" y="55532"/>
                  </a:lnTo>
                  <a:lnTo>
                    <a:pt x="21670" y="56559"/>
                  </a:lnTo>
                  <a:lnTo>
                    <a:pt x="22937" y="57524"/>
                  </a:lnTo>
                  <a:lnTo>
                    <a:pt x="24205" y="58430"/>
                  </a:lnTo>
                  <a:lnTo>
                    <a:pt x="25593" y="59275"/>
                  </a:lnTo>
                  <a:lnTo>
                    <a:pt x="26982" y="60060"/>
                  </a:lnTo>
                  <a:lnTo>
                    <a:pt x="28430" y="60784"/>
                  </a:lnTo>
                  <a:lnTo>
                    <a:pt x="29939" y="61388"/>
                  </a:lnTo>
                  <a:lnTo>
                    <a:pt x="31509" y="61931"/>
                  </a:lnTo>
                  <a:lnTo>
                    <a:pt x="33138" y="62414"/>
                  </a:lnTo>
                  <a:lnTo>
                    <a:pt x="34768" y="62836"/>
                  </a:lnTo>
                  <a:lnTo>
                    <a:pt x="36519" y="63138"/>
                  </a:lnTo>
                  <a:lnTo>
                    <a:pt x="38269" y="63379"/>
                  </a:lnTo>
                  <a:lnTo>
                    <a:pt x="40080" y="63500"/>
                  </a:lnTo>
                  <a:lnTo>
                    <a:pt x="41891" y="63561"/>
                  </a:lnTo>
                  <a:lnTo>
                    <a:pt x="41891" y="63561"/>
                  </a:lnTo>
                  <a:lnTo>
                    <a:pt x="43943" y="63500"/>
                  </a:lnTo>
                  <a:lnTo>
                    <a:pt x="45814" y="63379"/>
                  </a:lnTo>
                  <a:lnTo>
                    <a:pt x="47444" y="63138"/>
                  </a:lnTo>
                  <a:lnTo>
                    <a:pt x="48893" y="62836"/>
                  </a:lnTo>
                  <a:lnTo>
                    <a:pt x="50160" y="62474"/>
                  </a:lnTo>
                  <a:lnTo>
                    <a:pt x="51368" y="62112"/>
                  </a:lnTo>
                  <a:lnTo>
                    <a:pt x="53480" y="61267"/>
                  </a:lnTo>
                  <a:lnTo>
                    <a:pt x="53480" y="46599"/>
                  </a:lnTo>
                  <a:lnTo>
                    <a:pt x="39718" y="47323"/>
                  </a:lnTo>
                  <a:lnTo>
                    <a:pt x="47022" y="43400"/>
                  </a:lnTo>
                  <a:lnTo>
                    <a:pt x="66398" y="43400"/>
                  </a:lnTo>
                  <a:lnTo>
                    <a:pt x="63983" y="45633"/>
                  </a:lnTo>
                  <a:lnTo>
                    <a:pt x="63983" y="45633"/>
                  </a:lnTo>
                  <a:lnTo>
                    <a:pt x="63621" y="45995"/>
                  </a:lnTo>
                  <a:lnTo>
                    <a:pt x="63379" y="46297"/>
                  </a:lnTo>
                  <a:lnTo>
                    <a:pt x="63198" y="46659"/>
                  </a:lnTo>
                  <a:lnTo>
                    <a:pt x="63078" y="47142"/>
                  </a:lnTo>
                  <a:lnTo>
                    <a:pt x="63078" y="47142"/>
                  </a:lnTo>
                  <a:lnTo>
                    <a:pt x="62957" y="49255"/>
                  </a:lnTo>
                  <a:lnTo>
                    <a:pt x="62897" y="51488"/>
                  </a:lnTo>
                  <a:lnTo>
                    <a:pt x="62897" y="62655"/>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a:off x="5530275" y="1685724"/>
              <a:ext cx="602125" cy="1614700"/>
            </a:xfrm>
            <a:custGeom>
              <a:avLst/>
              <a:gdLst/>
              <a:ahLst/>
              <a:cxnLst/>
              <a:rect l="0" t="0" r="0" b="0"/>
              <a:pathLst>
                <a:path w="24085" h="64588" extrusionOk="0">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5530275" y="1685724"/>
              <a:ext cx="602125" cy="1614700"/>
            </a:xfrm>
            <a:custGeom>
              <a:avLst/>
              <a:gdLst/>
              <a:ahLst/>
              <a:cxnLst/>
              <a:rect l="0" t="0" r="0" b="0"/>
              <a:pathLst>
                <a:path w="24085" h="64588" fill="none" extrusionOk="0">
                  <a:moveTo>
                    <a:pt x="19437" y="62112"/>
                  </a:move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755" y="5976"/>
                  </a:lnTo>
                  <a:lnTo>
                    <a:pt x="15815" y="5433"/>
                  </a:lnTo>
                  <a:lnTo>
                    <a:pt x="15815" y="5433"/>
                  </a:lnTo>
                  <a:lnTo>
                    <a:pt x="15997" y="4347"/>
                  </a:lnTo>
                  <a:lnTo>
                    <a:pt x="16238" y="3441"/>
                  </a:lnTo>
                  <a:lnTo>
                    <a:pt x="16540" y="2717"/>
                  </a:lnTo>
                  <a:lnTo>
                    <a:pt x="16962" y="2113"/>
                  </a:lnTo>
                  <a:lnTo>
                    <a:pt x="17506" y="1630"/>
                  </a:lnTo>
                  <a:lnTo>
                    <a:pt x="18170" y="1087"/>
                  </a:lnTo>
                  <a:lnTo>
                    <a:pt x="18954" y="604"/>
                  </a:lnTo>
                  <a:lnTo>
                    <a:pt x="19920" y="1"/>
                  </a:lnTo>
                  <a:lnTo>
                    <a:pt x="6882" y="1"/>
                  </a:lnTo>
                  <a:lnTo>
                    <a:pt x="1" y="3320"/>
                  </a:lnTo>
                  <a:lnTo>
                    <a:pt x="7003" y="3320"/>
                  </a:lnTo>
                  <a:lnTo>
                    <a:pt x="7003" y="3320"/>
                  </a:lnTo>
                  <a:lnTo>
                    <a:pt x="7003" y="3320"/>
                  </a:lnTo>
                  <a:lnTo>
                    <a:pt x="7003" y="56740"/>
                  </a:lnTo>
                  <a:lnTo>
                    <a:pt x="7003" y="59758"/>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4085" y="62595"/>
                  </a:lnTo>
                  <a:lnTo>
                    <a:pt x="21731" y="62354"/>
                  </a:lnTo>
                  <a:lnTo>
                    <a:pt x="19437" y="62112"/>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6148976" y="2253125"/>
              <a:ext cx="947700" cy="1091050"/>
            </a:xfrm>
            <a:custGeom>
              <a:avLst/>
              <a:gdLst/>
              <a:ahLst/>
              <a:cxnLst/>
              <a:rect l="0" t="0" r="0" b="0"/>
              <a:pathLst>
                <a:path w="37908" h="43642" extrusionOk="0">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6343648" y="2328573"/>
              <a:ext cx="485925" cy="434625"/>
            </a:xfrm>
            <a:custGeom>
              <a:avLst/>
              <a:gdLst/>
              <a:ahLst/>
              <a:cxnLst/>
              <a:rect l="0" t="0" r="0" b="0"/>
              <a:pathLst>
                <a:path w="19437" h="17385" fill="none" extrusionOk="0">
                  <a:moveTo>
                    <a:pt x="16781" y="10262"/>
                  </a:moveTo>
                  <a:lnTo>
                    <a:pt x="16781" y="10262"/>
                  </a:lnTo>
                  <a:lnTo>
                    <a:pt x="17928" y="9779"/>
                  </a:lnTo>
                  <a:lnTo>
                    <a:pt x="18350" y="9537"/>
                  </a:lnTo>
                  <a:lnTo>
                    <a:pt x="18712" y="9236"/>
                  </a:lnTo>
                  <a:lnTo>
                    <a:pt x="19014" y="8934"/>
                  </a:lnTo>
                  <a:lnTo>
                    <a:pt x="19256" y="8632"/>
                  </a:lnTo>
                  <a:lnTo>
                    <a:pt x="19376" y="8210"/>
                  </a:lnTo>
                  <a:lnTo>
                    <a:pt x="19437" y="7787"/>
                  </a:lnTo>
                  <a:lnTo>
                    <a:pt x="19437" y="7787"/>
                  </a:lnTo>
                  <a:lnTo>
                    <a:pt x="19376" y="7123"/>
                  </a:lnTo>
                  <a:lnTo>
                    <a:pt x="19195" y="6399"/>
                  </a:lnTo>
                  <a:lnTo>
                    <a:pt x="19014" y="5735"/>
                  </a:lnTo>
                  <a:lnTo>
                    <a:pt x="18712" y="5010"/>
                  </a:lnTo>
                  <a:lnTo>
                    <a:pt x="18290" y="4346"/>
                  </a:lnTo>
                  <a:lnTo>
                    <a:pt x="17867" y="3743"/>
                  </a:lnTo>
                  <a:lnTo>
                    <a:pt x="17324" y="3079"/>
                  </a:lnTo>
                  <a:lnTo>
                    <a:pt x="16781" y="2536"/>
                  </a:lnTo>
                  <a:lnTo>
                    <a:pt x="16117" y="1992"/>
                  </a:lnTo>
                  <a:lnTo>
                    <a:pt x="15393" y="1509"/>
                  </a:lnTo>
                  <a:lnTo>
                    <a:pt x="14668" y="1087"/>
                  </a:lnTo>
                  <a:lnTo>
                    <a:pt x="13884" y="664"/>
                  </a:lnTo>
                  <a:lnTo>
                    <a:pt x="13099" y="423"/>
                  </a:lnTo>
                  <a:lnTo>
                    <a:pt x="12193" y="181"/>
                  </a:lnTo>
                  <a:lnTo>
                    <a:pt x="11348" y="61"/>
                  </a:lnTo>
                  <a:lnTo>
                    <a:pt x="10443" y="0"/>
                  </a:lnTo>
                  <a:lnTo>
                    <a:pt x="10443" y="0"/>
                  </a:lnTo>
                  <a:lnTo>
                    <a:pt x="9719" y="0"/>
                  </a:lnTo>
                  <a:lnTo>
                    <a:pt x="8934" y="121"/>
                  </a:lnTo>
                  <a:lnTo>
                    <a:pt x="8089" y="302"/>
                  </a:lnTo>
                  <a:lnTo>
                    <a:pt x="7244" y="604"/>
                  </a:lnTo>
                  <a:lnTo>
                    <a:pt x="6399" y="966"/>
                  </a:lnTo>
                  <a:lnTo>
                    <a:pt x="5554" y="1389"/>
                  </a:lnTo>
                  <a:lnTo>
                    <a:pt x="4648" y="1932"/>
                  </a:lnTo>
                  <a:lnTo>
                    <a:pt x="3864" y="2596"/>
                  </a:lnTo>
                  <a:lnTo>
                    <a:pt x="3079" y="3381"/>
                  </a:lnTo>
                  <a:lnTo>
                    <a:pt x="2355" y="4286"/>
                  </a:lnTo>
                  <a:lnTo>
                    <a:pt x="1691" y="5312"/>
                  </a:lnTo>
                  <a:lnTo>
                    <a:pt x="1389" y="5916"/>
                  </a:lnTo>
                  <a:lnTo>
                    <a:pt x="1147" y="6519"/>
                  </a:lnTo>
                  <a:lnTo>
                    <a:pt x="846" y="7123"/>
                  </a:lnTo>
                  <a:lnTo>
                    <a:pt x="664" y="7787"/>
                  </a:lnTo>
                  <a:lnTo>
                    <a:pt x="483" y="8511"/>
                  </a:lnTo>
                  <a:lnTo>
                    <a:pt x="302" y="9236"/>
                  </a:lnTo>
                  <a:lnTo>
                    <a:pt x="182" y="10020"/>
                  </a:lnTo>
                  <a:lnTo>
                    <a:pt x="61" y="10865"/>
                  </a:lnTo>
                  <a:lnTo>
                    <a:pt x="0" y="11710"/>
                  </a:lnTo>
                  <a:lnTo>
                    <a:pt x="0" y="12616"/>
                  </a:lnTo>
                  <a:lnTo>
                    <a:pt x="0" y="12616"/>
                  </a:lnTo>
                  <a:lnTo>
                    <a:pt x="0" y="13763"/>
                  </a:lnTo>
                  <a:lnTo>
                    <a:pt x="121" y="14970"/>
                  </a:lnTo>
                  <a:lnTo>
                    <a:pt x="302" y="17384"/>
                  </a:lnTo>
                  <a:lnTo>
                    <a:pt x="16781" y="10262"/>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6148976" y="2253125"/>
              <a:ext cx="947700" cy="1091050"/>
            </a:xfrm>
            <a:custGeom>
              <a:avLst/>
              <a:gdLst/>
              <a:ahLst/>
              <a:cxnLst/>
              <a:rect l="0" t="0" r="0" b="0"/>
              <a:pathLst>
                <a:path w="37908" h="43642" fill="none" extrusionOk="0">
                  <a:moveTo>
                    <a:pt x="33079" y="40261"/>
                  </a:moveTo>
                  <a:lnTo>
                    <a:pt x="33079" y="40261"/>
                  </a:lnTo>
                  <a:lnTo>
                    <a:pt x="31570" y="41106"/>
                  </a:lnTo>
                  <a:lnTo>
                    <a:pt x="30845" y="41529"/>
                  </a:lnTo>
                  <a:lnTo>
                    <a:pt x="30121" y="41891"/>
                  </a:lnTo>
                  <a:lnTo>
                    <a:pt x="30121" y="41891"/>
                  </a:lnTo>
                  <a:lnTo>
                    <a:pt x="28974" y="42374"/>
                  </a:lnTo>
                  <a:lnTo>
                    <a:pt x="27827" y="42736"/>
                  </a:lnTo>
                  <a:lnTo>
                    <a:pt x="26741" y="43038"/>
                  </a:lnTo>
                  <a:lnTo>
                    <a:pt x="25594" y="43279"/>
                  </a:lnTo>
                  <a:lnTo>
                    <a:pt x="24508" y="43460"/>
                  </a:lnTo>
                  <a:lnTo>
                    <a:pt x="23421" y="43581"/>
                  </a:lnTo>
                  <a:lnTo>
                    <a:pt x="22335" y="43641"/>
                  </a:lnTo>
                  <a:lnTo>
                    <a:pt x="21308" y="43641"/>
                  </a:lnTo>
                  <a:lnTo>
                    <a:pt x="21308" y="43641"/>
                  </a:lnTo>
                  <a:lnTo>
                    <a:pt x="20162" y="43641"/>
                  </a:lnTo>
                  <a:lnTo>
                    <a:pt x="18834" y="43581"/>
                  </a:lnTo>
                  <a:lnTo>
                    <a:pt x="17445" y="43400"/>
                  </a:lnTo>
                  <a:lnTo>
                    <a:pt x="15936" y="43098"/>
                  </a:lnTo>
                  <a:lnTo>
                    <a:pt x="15152" y="42917"/>
                  </a:lnTo>
                  <a:lnTo>
                    <a:pt x="14307" y="42676"/>
                  </a:lnTo>
                  <a:lnTo>
                    <a:pt x="13522" y="42374"/>
                  </a:lnTo>
                  <a:lnTo>
                    <a:pt x="12677" y="42072"/>
                  </a:lnTo>
                  <a:lnTo>
                    <a:pt x="11832" y="41650"/>
                  </a:lnTo>
                  <a:lnTo>
                    <a:pt x="10987" y="41227"/>
                  </a:lnTo>
                  <a:lnTo>
                    <a:pt x="10081" y="40684"/>
                  </a:lnTo>
                  <a:lnTo>
                    <a:pt x="9236" y="40080"/>
                  </a:lnTo>
                  <a:lnTo>
                    <a:pt x="9236" y="40080"/>
                  </a:lnTo>
                  <a:lnTo>
                    <a:pt x="8089" y="39235"/>
                  </a:lnTo>
                  <a:lnTo>
                    <a:pt x="7003" y="38269"/>
                  </a:lnTo>
                  <a:lnTo>
                    <a:pt x="5977" y="37243"/>
                  </a:lnTo>
                  <a:lnTo>
                    <a:pt x="5071" y="36157"/>
                  </a:lnTo>
                  <a:lnTo>
                    <a:pt x="4226" y="35010"/>
                  </a:lnTo>
                  <a:lnTo>
                    <a:pt x="3502" y="33863"/>
                  </a:lnTo>
                  <a:lnTo>
                    <a:pt x="2778" y="32656"/>
                  </a:lnTo>
                  <a:lnTo>
                    <a:pt x="2174" y="31388"/>
                  </a:lnTo>
                  <a:lnTo>
                    <a:pt x="1691" y="30121"/>
                  </a:lnTo>
                  <a:lnTo>
                    <a:pt x="1208" y="28793"/>
                  </a:lnTo>
                  <a:lnTo>
                    <a:pt x="846" y="27525"/>
                  </a:lnTo>
                  <a:lnTo>
                    <a:pt x="544" y="26197"/>
                  </a:lnTo>
                  <a:lnTo>
                    <a:pt x="303" y="24869"/>
                  </a:lnTo>
                  <a:lnTo>
                    <a:pt x="122" y="23541"/>
                  </a:lnTo>
                  <a:lnTo>
                    <a:pt x="1" y="22274"/>
                  </a:lnTo>
                  <a:lnTo>
                    <a:pt x="1" y="20946"/>
                  </a:lnTo>
                  <a:lnTo>
                    <a:pt x="1" y="20946"/>
                  </a:lnTo>
                  <a:lnTo>
                    <a:pt x="1" y="19678"/>
                  </a:lnTo>
                  <a:lnTo>
                    <a:pt x="122" y="18411"/>
                  </a:lnTo>
                  <a:lnTo>
                    <a:pt x="303" y="17203"/>
                  </a:lnTo>
                  <a:lnTo>
                    <a:pt x="484" y="15996"/>
                  </a:lnTo>
                  <a:lnTo>
                    <a:pt x="786" y="14910"/>
                  </a:lnTo>
                  <a:lnTo>
                    <a:pt x="1087" y="13823"/>
                  </a:lnTo>
                  <a:lnTo>
                    <a:pt x="1510" y="12737"/>
                  </a:lnTo>
                  <a:lnTo>
                    <a:pt x="1932" y="11771"/>
                  </a:lnTo>
                  <a:lnTo>
                    <a:pt x="2415" y="10805"/>
                  </a:lnTo>
                  <a:lnTo>
                    <a:pt x="2898" y="9900"/>
                  </a:lnTo>
                  <a:lnTo>
                    <a:pt x="3502" y="8994"/>
                  </a:lnTo>
                  <a:lnTo>
                    <a:pt x="4105" y="8149"/>
                  </a:lnTo>
                  <a:lnTo>
                    <a:pt x="4769" y="7364"/>
                  </a:lnTo>
                  <a:lnTo>
                    <a:pt x="5433" y="6580"/>
                  </a:lnTo>
                  <a:lnTo>
                    <a:pt x="6158" y="5916"/>
                  </a:lnTo>
                  <a:lnTo>
                    <a:pt x="6882" y="5191"/>
                  </a:lnTo>
                  <a:lnTo>
                    <a:pt x="7667" y="4588"/>
                  </a:lnTo>
                  <a:lnTo>
                    <a:pt x="8451" y="3984"/>
                  </a:lnTo>
                  <a:lnTo>
                    <a:pt x="9236" y="3441"/>
                  </a:lnTo>
                  <a:lnTo>
                    <a:pt x="10081" y="2958"/>
                  </a:lnTo>
                  <a:lnTo>
                    <a:pt x="10926" y="2475"/>
                  </a:lnTo>
                  <a:lnTo>
                    <a:pt x="11771" y="2053"/>
                  </a:lnTo>
                  <a:lnTo>
                    <a:pt x="12677" y="1630"/>
                  </a:lnTo>
                  <a:lnTo>
                    <a:pt x="13582" y="1328"/>
                  </a:lnTo>
                  <a:lnTo>
                    <a:pt x="14488" y="1026"/>
                  </a:lnTo>
                  <a:lnTo>
                    <a:pt x="15393" y="725"/>
                  </a:lnTo>
                  <a:lnTo>
                    <a:pt x="16298" y="544"/>
                  </a:lnTo>
                  <a:lnTo>
                    <a:pt x="17204" y="363"/>
                  </a:lnTo>
                  <a:lnTo>
                    <a:pt x="18109" y="181"/>
                  </a:lnTo>
                  <a:lnTo>
                    <a:pt x="18954" y="121"/>
                  </a:lnTo>
                  <a:lnTo>
                    <a:pt x="19860" y="61"/>
                  </a:lnTo>
                  <a:lnTo>
                    <a:pt x="20765" y="0"/>
                  </a:lnTo>
                  <a:lnTo>
                    <a:pt x="20765" y="0"/>
                  </a:lnTo>
                  <a:lnTo>
                    <a:pt x="21972" y="61"/>
                  </a:lnTo>
                  <a:lnTo>
                    <a:pt x="23240" y="181"/>
                  </a:lnTo>
                  <a:lnTo>
                    <a:pt x="24447" y="363"/>
                  </a:lnTo>
                  <a:lnTo>
                    <a:pt x="25654" y="664"/>
                  </a:lnTo>
                  <a:lnTo>
                    <a:pt x="26801" y="966"/>
                  </a:lnTo>
                  <a:lnTo>
                    <a:pt x="27948" y="1449"/>
                  </a:lnTo>
                  <a:lnTo>
                    <a:pt x="29035" y="1932"/>
                  </a:lnTo>
                  <a:lnTo>
                    <a:pt x="30121" y="2536"/>
                  </a:lnTo>
                  <a:lnTo>
                    <a:pt x="30121" y="2536"/>
                  </a:lnTo>
                  <a:lnTo>
                    <a:pt x="30906" y="3139"/>
                  </a:lnTo>
                  <a:lnTo>
                    <a:pt x="31630" y="3682"/>
                  </a:lnTo>
                  <a:lnTo>
                    <a:pt x="32294" y="4286"/>
                  </a:lnTo>
                  <a:lnTo>
                    <a:pt x="32898" y="4950"/>
                  </a:lnTo>
                  <a:lnTo>
                    <a:pt x="33441" y="5554"/>
                  </a:lnTo>
                  <a:lnTo>
                    <a:pt x="33924" y="6157"/>
                  </a:lnTo>
                  <a:lnTo>
                    <a:pt x="34346" y="6761"/>
                  </a:lnTo>
                  <a:lnTo>
                    <a:pt x="34709" y="7364"/>
                  </a:lnTo>
                  <a:lnTo>
                    <a:pt x="35373" y="8572"/>
                  </a:lnTo>
                  <a:lnTo>
                    <a:pt x="35795" y="9658"/>
                  </a:lnTo>
                  <a:lnTo>
                    <a:pt x="36157" y="10684"/>
                  </a:lnTo>
                  <a:lnTo>
                    <a:pt x="36459" y="11529"/>
                  </a:lnTo>
                  <a:lnTo>
                    <a:pt x="15152" y="20161"/>
                  </a:lnTo>
                  <a:lnTo>
                    <a:pt x="8150" y="20704"/>
                  </a:lnTo>
                  <a:lnTo>
                    <a:pt x="8150" y="20704"/>
                  </a:lnTo>
                  <a:lnTo>
                    <a:pt x="8391" y="21730"/>
                  </a:lnTo>
                  <a:lnTo>
                    <a:pt x="8633" y="22817"/>
                  </a:lnTo>
                  <a:lnTo>
                    <a:pt x="8934" y="23783"/>
                  </a:lnTo>
                  <a:lnTo>
                    <a:pt x="9236" y="24748"/>
                  </a:lnTo>
                  <a:lnTo>
                    <a:pt x="9598" y="25714"/>
                  </a:lnTo>
                  <a:lnTo>
                    <a:pt x="9960" y="26620"/>
                  </a:lnTo>
                  <a:lnTo>
                    <a:pt x="10383" y="27525"/>
                  </a:lnTo>
                  <a:lnTo>
                    <a:pt x="10806" y="28370"/>
                  </a:lnTo>
                  <a:lnTo>
                    <a:pt x="11288" y="29215"/>
                  </a:lnTo>
                  <a:lnTo>
                    <a:pt x="11771" y="30000"/>
                  </a:lnTo>
                  <a:lnTo>
                    <a:pt x="12254" y="30785"/>
                  </a:lnTo>
                  <a:lnTo>
                    <a:pt x="12797" y="31509"/>
                  </a:lnTo>
                  <a:lnTo>
                    <a:pt x="13341" y="32233"/>
                  </a:lnTo>
                  <a:lnTo>
                    <a:pt x="13884" y="32897"/>
                  </a:lnTo>
                  <a:lnTo>
                    <a:pt x="14488" y="33501"/>
                  </a:lnTo>
                  <a:lnTo>
                    <a:pt x="15091" y="34104"/>
                  </a:lnTo>
                  <a:lnTo>
                    <a:pt x="15755" y="34708"/>
                  </a:lnTo>
                  <a:lnTo>
                    <a:pt x="16359" y="35251"/>
                  </a:lnTo>
                  <a:lnTo>
                    <a:pt x="17023" y="35734"/>
                  </a:lnTo>
                  <a:lnTo>
                    <a:pt x="17747" y="36157"/>
                  </a:lnTo>
                  <a:lnTo>
                    <a:pt x="18411" y="36640"/>
                  </a:lnTo>
                  <a:lnTo>
                    <a:pt x="19135" y="37002"/>
                  </a:lnTo>
                  <a:lnTo>
                    <a:pt x="19860" y="37364"/>
                  </a:lnTo>
                  <a:lnTo>
                    <a:pt x="20584" y="37666"/>
                  </a:lnTo>
                  <a:lnTo>
                    <a:pt x="21369" y="37968"/>
                  </a:lnTo>
                  <a:lnTo>
                    <a:pt x="22093" y="38209"/>
                  </a:lnTo>
                  <a:lnTo>
                    <a:pt x="22878" y="38450"/>
                  </a:lnTo>
                  <a:lnTo>
                    <a:pt x="23662" y="38632"/>
                  </a:lnTo>
                  <a:lnTo>
                    <a:pt x="24447" y="38752"/>
                  </a:lnTo>
                  <a:lnTo>
                    <a:pt x="25232" y="38813"/>
                  </a:lnTo>
                  <a:lnTo>
                    <a:pt x="26017" y="38873"/>
                  </a:lnTo>
                  <a:lnTo>
                    <a:pt x="26801" y="38933"/>
                  </a:lnTo>
                  <a:lnTo>
                    <a:pt x="26801" y="38933"/>
                  </a:lnTo>
                  <a:lnTo>
                    <a:pt x="27707" y="38873"/>
                  </a:lnTo>
                  <a:lnTo>
                    <a:pt x="28491" y="38813"/>
                  </a:lnTo>
                  <a:lnTo>
                    <a:pt x="30061" y="38632"/>
                  </a:lnTo>
                  <a:lnTo>
                    <a:pt x="31570" y="38330"/>
                  </a:lnTo>
                  <a:lnTo>
                    <a:pt x="32958" y="37907"/>
                  </a:lnTo>
                  <a:lnTo>
                    <a:pt x="34286" y="37424"/>
                  </a:lnTo>
                  <a:lnTo>
                    <a:pt x="35493" y="36881"/>
                  </a:lnTo>
                  <a:lnTo>
                    <a:pt x="37908" y="35734"/>
                  </a:lnTo>
                  <a:lnTo>
                    <a:pt x="33079" y="40261"/>
                  </a:lnTo>
                </a:path>
              </a:pathLst>
            </a:custGeom>
            <a:solidFill>
              <a:schemeClr val="lt2"/>
            </a:solidFill>
            <a:ln>
              <a:noFill/>
            </a:ln>
          </p:spPr>
          <p:txBody>
            <a:bodyPr lIns="91425" tIns="91425" rIns="91425" bIns="91425" anchor="ctr" anchorCtr="0">
              <a:noAutofit/>
            </a:bodyPr>
            <a:lstStyle/>
            <a:p>
              <a:pPr lvl="0">
                <a:spcBef>
                  <a:spcPts val="0"/>
                </a:spcBef>
                <a:buNone/>
              </a:pPr>
              <a:endParaRPr/>
            </a:p>
          </p:txBody>
        </p:sp>
      </p:grpSp>
      <p:grpSp>
        <p:nvGrpSpPr>
          <p:cNvPr id="32" name="Shape 32"/>
          <p:cNvGrpSpPr/>
          <p:nvPr/>
        </p:nvGrpSpPr>
        <p:grpSpPr>
          <a:xfrm>
            <a:off x="457207" y="127961"/>
            <a:ext cx="1098743" cy="359511"/>
            <a:chOff x="247172" y="1685724"/>
            <a:chExt cx="7134698" cy="2332975"/>
          </a:xfrm>
        </p:grpSpPr>
        <p:sp>
          <p:nvSpPr>
            <p:cNvPr id="33" name="Shape 33"/>
            <p:cNvSpPr/>
            <p:nvPr/>
          </p:nvSpPr>
          <p:spPr>
            <a:xfrm>
              <a:off x="7066471" y="2271224"/>
              <a:ext cx="315400" cy="166025"/>
            </a:xfrm>
            <a:custGeom>
              <a:avLst/>
              <a:gdLst/>
              <a:ahLst/>
              <a:cxnLst/>
              <a:rect l="0" t="0" r="0" b="0"/>
              <a:pathLst>
                <a:path w="12616" h="6641" extrusionOk="0">
                  <a:moveTo>
                    <a:pt x="1" y="1"/>
                  </a:moveTo>
                  <a:lnTo>
                    <a:pt x="1" y="665"/>
                  </a:lnTo>
                  <a:lnTo>
                    <a:pt x="2113" y="665"/>
                  </a:lnTo>
                  <a:lnTo>
                    <a:pt x="2113" y="6640"/>
                  </a:lnTo>
                  <a:lnTo>
                    <a:pt x="2898" y="6640"/>
                  </a:lnTo>
                  <a:lnTo>
                    <a:pt x="2898" y="665"/>
                  </a:lnTo>
                  <a:lnTo>
                    <a:pt x="5011" y="665"/>
                  </a:lnTo>
                  <a:lnTo>
                    <a:pt x="5011" y="1"/>
                  </a:lnTo>
                  <a:close/>
                  <a:moveTo>
                    <a:pt x="5976" y="1"/>
                  </a:moveTo>
                  <a:lnTo>
                    <a:pt x="5976" y="6640"/>
                  </a:lnTo>
                  <a:lnTo>
                    <a:pt x="6701" y="6640"/>
                  </a:lnTo>
                  <a:lnTo>
                    <a:pt x="6701" y="2415"/>
                  </a:lnTo>
                  <a:lnTo>
                    <a:pt x="6701" y="1510"/>
                  </a:lnTo>
                  <a:lnTo>
                    <a:pt x="6640" y="725"/>
                  </a:lnTo>
                  <a:lnTo>
                    <a:pt x="6701" y="725"/>
                  </a:lnTo>
                  <a:lnTo>
                    <a:pt x="8934" y="6640"/>
                  </a:lnTo>
                  <a:lnTo>
                    <a:pt x="9538" y="6640"/>
                  </a:lnTo>
                  <a:lnTo>
                    <a:pt x="11831" y="725"/>
                  </a:lnTo>
                  <a:lnTo>
                    <a:pt x="11892" y="725"/>
                  </a:lnTo>
                  <a:lnTo>
                    <a:pt x="11831" y="2355"/>
                  </a:lnTo>
                  <a:lnTo>
                    <a:pt x="11831" y="6640"/>
                  </a:lnTo>
                  <a:lnTo>
                    <a:pt x="12616" y="6640"/>
                  </a:lnTo>
                  <a:lnTo>
                    <a:pt x="12616" y="1"/>
                  </a:lnTo>
                  <a:lnTo>
                    <a:pt x="11409" y="1"/>
                  </a:lnTo>
                  <a:lnTo>
                    <a:pt x="9296" y="5494"/>
                  </a:lnTo>
                  <a:lnTo>
                    <a:pt x="7184" y="1"/>
                  </a:lnTo>
                  <a:close/>
                </a:path>
              </a:pathLst>
            </a:custGeom>
            <a:solidFill>
              <a:srgbClr val="969899"/>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7215871" y="2271224"/>
              <a:ext cx="166000" cy="166025"/>
            </a:xfrm>
            <a:custGeom>
              <a:avLst/>
              <a:gdLst/>
              <a:ahLst/>
              <a:cxnLst/>
              <a:rect l="0" t="0" r="0" b="0"/>
              <a:pathLst>
                <a:path w="6640" h="6641" fill="none" extrusionOk="0">
                  <a:moveTo>
                    <a:pt x="3562" y="6640"/>
                  </a:moveTo>
                  <a:lnTo>
                    <a:pt x="5855" y="725"/>
                  </a:lnTo>
                  <a:lnTo>
                    <a:pt x="5916" y="725"/>
                  </a:lnTo>
                  <a:lnTo>
                    <a:pt x="5916" y="725"/>
                  </a:lnTo>
                  <a:lnTo>
                    <a:pt x="5855" y="2355"/>
                  </a:lnTo>
                  <a:lnTo>
                    <a:pt x="5855" y="6640"/>
                  </a:lnTo>
                  <a:lnTo>
                    <a:pt x="6640" y="6640"/>
                  </a:lnTo>
                  <a:lnTo>
                    <a:pt x="6640" y="1"/>
                  </a:lnTo>
                  <a:lnTo>
                    <a:pt x="5433" y="1"/>
                  </a:lnTo>
                  <a:lnTo>
                    <a:pt x="3320" y="5494"/>
                  </a:lnTo>
                  <a:lnTo>
                    <a:pt x="3320" y="5494"/>
                  </a:lnTo>
                  <a:lnTo>
                    <a:pt x="1208" y="1"/>
                  </a:lnTo>
                  <a:lnTo>
                    <a:pt x="0" y="1"/>
                  </a:lnTo>
                  <a:lnTo>
                    <a:pt x="0" y="6640"/>
                  </a:lnTo>
                  <a:lnTo>
                    <a:pt x="725" y="6640"/>
                  </a:lnTo>
                  <a:lnTo>
                    <a:pt x="725" y="2415"/>
                  </a:lnTo>
                  <a:lnTo>
                    <a:pt x="725" y="2415"/>
                  </a:lnTo>
                  <a:lnTo>
                    <a:pt x="725" y="1510"/>
                  </a:lnTo>
                  <a:lnTo>
                    <a:pt x="664" y="725"/>
                  </a:lnTo>
                  <a:lnTo>
                    <a:pt x="725" y="725"/>
                  </a:lnTo>
                  <a:lnTo>
                    <a:pt x="2958" y="6640"/>
                  </a:lnTo>
                  <a:lnTo>
                    <a:pt x="3562" y="6640"/>
                  </a:lnTo>
                </a:path>
              </a:pathLst>
            </a:custGeom>
            <a:no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7066471" y="2271224"/>
              <a:ext cx="125275" cy="166025"/>
            </a:xfrm>
            <a:custGeom>
              <a:avLst/>
              <a:gdLst/>
              <a:ahLst/>
              <a:cxnLst/>
              <a:rect l="0" t="0" r="0" b="0"/>
              <a:pathLst>
                <a:path w="5011" h="6641" fill="none" extrusionOk="0">
                  <a:moveTo>
                    <a:pt x="2898" y="665"/>
                  </a:moveTo>
                  <a:lnTo>
                    <a:pt x="5011" y="665"/>
                  </a:lnTo>
                  <a:lnTo>
                    <a:pt x="5011" y="1"/>
                  </a:lnTo>
                  <a:lnTo>
                    <a:pt x="1" y="1"/>
                  </a:lnTo>
                  <a:lnTo>
                    <a:pt x="1" y="665"/>
                  </a:lnTo>
                  <a:lnTo>
                    <a:pt x="2113" y="665"/>
                  </a:lnTo>
                  <a:lnTo>
                    <a:pt x="2113" y="6640"/>
                  </a:lnTo>
                  <a:lnTo>
                    <a:pt x="2898" y="6640"/>
                  </a:lnTo>
                  <a:lnTo>
                    <a:pt x="2898" y="665"/>
                  </a:lnTo>
                </a:path>
              </a:pathLst>
            </a:custGeom>
            <a:no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4422648" y="2284800"/>
              <a:ext cx="1134825" cy="1733900"/>
            </a:xfrm>
            <a:custGeom>
              <a:avLst/>
              <a:gdLst/>
              <a:ahLst/>
              <a:cxnLst/>
              <a:rect l="0" t="0" r="0" b="0"/>
              <a:pathLst>
                <a:path w="45393" h="69356" extrusionOk="0">
                  <a:moveTo>
                    <a:pt x="21610" y="3019"/>
                  </a:moveTo>
                  <a:lnTo>
                    <a:pt x="22334" y="3140"/>
                  </a:lnTo>
                  <a:lnTo>
                    <a:pt x="22938" y="3260"/>
                  </a:lnTo>
                  <a:lnTo>
                    <a:pt x="23602" y="3442"/>
                  </a:lnTo>
                  <a:lnTo>
                    <a:pt x="24206" y="3683"/>
                  </a:lnTo>
                  <a:lnTo>
                    <a:pt x="24809" y="3985"/>
                  </a:lnTo>
                  <a:lnTo>
                    <a:pt x="25352" y="4347"/>
                  </a:lnTo>
                  <a:lnTo>
                    <a:pt x="25896" y="4709"/>
                  </a:lnTo>
                  <a:lnTo>
                    <a:pt x="26439" y="5132"/>
                  </a:lnTo>
                  <a:lnTo>
                    <a:pt x="26922" y="5554"/>
                  </a:lnTo>
                  <a:lnTo>
                    <a:pt x="27405" y="6037"/>
                  </a:lnTo>
                  <a:lnTo>
                    <a:pt x="27888" y="6580"/>
                  </a:lnTo>
                  <a:lnTo>
                    <a:pt x="28733" y="7727"/>
                  </a:lnTo>
                  <a:lnTo>
                    <a:pt x="29517" y="8934"/>
                  </a:lnTo>
                  <a:lnTo>
                    <a:pt x="30181" y="10202"/>
                  </a:lnTo>
                  <a:lnTo>
                    <a:pt x="30785" y="11590"/>
                  </a:lnTo>
                  <a:lnTo>
                    <a:pt x="31268" y="12979"/>
                  </a:lnTo>
                  <a:lnTo>
                    <a:pt x="31690" y="14367"/>
                  </a:lnTo>
                  <a:lnTo>
                    <a:pt x="31992" y="15755"/>
                  </a:lnTo>
                  <a:lnTo>
                    <a:pt x="32234" y="17144"/>
                  </a:lnTo>
                  <a:lnTo>
                    <a:pt x="32354" y="18471"/>
                  </a:lnTo>
                  <a:lnTo>
                    <a:pt x="32415" y="19739"/>
                  </a:lnTo>
                  <a:lnTo>
                    <a:pt x="32415" y="20403"/>
                  </a:lnTo>
                  <a:lnTo>
                    <a:pt x="32354" y="21188"/>
                  </a:lnTo>
                  <a:lnTo>
                    <a:pt x="32234" y="22033"/>
                  </a:lnTo>
                  <a:lnTo>
                    <a:pt x="32052" y="22878"/>
                  </a:lnTo>
                  <a:lnTo>
                    <a:pt x="31751" y="23783"/>
                  </a:lnTo>
                  <a:lnTo>
                    <a:pt x="31388" y="24689"/>
                  </a:lnTo>
                  <a:lnTo>
                    <a:pt x="31087" y="25172"/>
                  </a:lnTo>
                  <a:lnTo>
                    <a:pt x="30845" y="25594"/>
                  </a:lnTo>
                  <a:lnTo>
                    <a:pt x="30483" y="26017"/>
                  </a:lnTo>
                  <a:lnTo>
                    <a:pt x="30121" y="26379"/>
                  </a:lnTo>
                  <a:lnTo>
                    <a:pt x="29517" y="26922"/>
                  </a:lnTo>
                  <a:lnTo>
                    <a:pt x="28853" y="27405"/>
                  </a:lnTo>
                  <a:lnTo>
                    <a:pt x="28129" y="27827"/>
                  </a:lnTo>
                  <a:lnTo>
                    <a:pt x="27344" y="28190"/>
                  </a:lnTo>
                  <a:lnTo>
                    <a:pt x="26499" y="28491"/>
                  </a:lnTo>
                  <a:lnTo>
                    <a:pt x="25654" y="28733"/>
                  </a:lnTo>
                  <a:lnTo>
                    <a:pt x="24809" y="28914"/>
                  </a:lnTo>
                  <a:lnTo>
                    <a:pt x="23240" y="28914"/>
                  </a:lnTo>
                  <a:lnTo>
                    <a:pt x="22515" y="28854"/>
                  </a:lnTo>
                  <a:lnTo>
                    <a:pt x="21851" y="28672"/>
                  </a:lnTo>
                  <a:lnTo>
                    <a:pt x="21187" y="28491"/>
                  </a:lnTo>
                  <a:lnTo>
                    <a:pt x="20584" y="28250"/>
                  </a:lnTo>
                  <a:lnTo>
                    <a:pt x="19980" y="27948"/>
                  </a:lnTo>
                  <a:lnTo>
                    <a:pt x="19437" y="27646"/>
                  </a:lnTo>
                  <a:lnTo>
                    <a:pt x="18833" y="27284"/>
                  </a:lnTo>
                  <a:lnTo>
                    <a:pt x="18350" y="26862"/>
                  </a:lnTo>
                  <a:lnTo>
                    <a:pt x="17807" y="26439"/>
                  </a:lnTo>
                  <a:lnTo>
                    <a:pt x="17385" y="25956"/>
                  </a:lnTo>
                  <a:lnTo>
                    <a:pt x="16902" y="25413"/>
                  </a:lnTo>
                  <a:lnTo>
                    <a:pt x="16057" y="24326"/>
                  </a:lnTo>
                  <a:lnTo>
                    <a:pt x="15332" y="23119"/>
                  </a:lnTo>
                  <a:lnTo>
                    <a:pt x="14668" y="21852"/>
                  </a:lnTo>
                  <a:lnTo>
                    <a:pt x="14125" y="20524"/>
                  </a:lnTo>
                  <a:lnTo>
                    <a:pt x="13642" y="19196"/>
                  </a:lnTo>
                  <a:lnTo>
                    <a:pt x="13220" y="17868"/>
                  </a:lnTo>
                  <a:lnTo>
                    <a:pt x="12918" y="16480"/>
                  </a:lnTo>
                  <a:lnTo>
                    <a:pt x="12737" y="15212"/>
                  </a:lnTo>
                  <a:lnTo>
                    <a:pt x="12616" y="13944"/>
                  </a:lnTo>
                  <a:lnTo>
                    <a:pt x="12556" y="12737"/>
                  </a:lnTo>
                  <a:lnTo>
                    <a:pt x="12616" y="11832"/>
                  </a:lnTo>
                  <a:lnTo>
                    <a:pt x="12677" y="10987"/>
                  </a:lnTo>
                  <a:lnTo>
                    <a:pt x="12797" y="10081"/>
                  </a:lnTo>
                  <a:lnTo>
                    <a:pt x="12978" y="9236"/>
                  </a:lnTo>
                  <a:lnTo>
                    <a:pt x="13280" y="8391"/>
                  </a:lnTo>
                  <a:lnTo>
                    <a:pt x="13582" y="7546"/>
                  </a:lnTo>
                  <a:lnTo>
                    <a:pt x="14065" y="6761"/>
                  </a:lnTo>
                  <a:lnTo>
                    <a:pt x="14548" y="6037"/>
                  </a:lnTo>
                  <a:lnTo>
                    <a:pt x="15151" y="5373"/>
                  </a:lnTo>
                  <a:lnTo>
                    <a:pt x="15815" y="4769"/>
                  </a:lnTo>
                  <a:lnTo>
                    <a:pt x="16600" y="4287"/>
                  </a:lnTo>
                  <a:lnTo>
                    <a:pt x="17385" y="3804"/>
                  </a:lnTo>
                  <a:lnTo>
                    <a:pt x="18290" y="3502"/>
                  </a:lnTo>
                  <a:lnTo>
                    <a:pt x="19135" y="3200"/>
                  </a:lnTo>
                  <a:lnTo>
                    <a:pt x="20041" y="3079"/>
                  </a:lnTo>
                  <a:lnTo>
                    <a:pt x="20946" y="3019"/>
                  </a:lnTo>
                  <a:close/>
                  <a:moveTo>
                    <a:pt x="26499" y="43582"/>
                  </a:moveTo>
                  <a:lnTo>
                    <a:pt x="27465" y="43702"/>
                  </a:lnTo>
                  <a:lnTo>
                    <a:pt x="29879" y="45393"/>
                  </a:lnTo>
                  <a:lnTo>
                    <a:pt x="31932" y="46962"/>
                  </a:lnTo>
                  <a:lnTo>
                    <a:pt x="32837" y="47686"/>
                  </a:lnTo>
                  <a:lnTo>
                    <a:pt x="33682" y="48411"/>
                  </a:lnTo>
                  <a:lnTo>
                    <a:pt x="34407" y="49075"/>
                  </a:lnTo>
                  <a:lnTo>
                    <a:pt x="35010" y="49799"/>
                  </a:lnTo>
                  <a:lnTo>
                    <a:pt x="35614" y="50463"/>
                  </a:lnTo>
                  <a:lnTo>
                    <a:pt x="36097" y="51127"/>
                  </a:lnTo>
                  <a:lnTo>
                    <a:pt x="36519" y="51851"/>
                  </a:lnTo>
                  <a:lnTo>
                    <a:pt x="36821" y="52515"/>
                  </a:lnTo>
                  <a:lnTo>
                    <a:pt x="37062" y="53300"/>
                  </a:lnTo>
                  <a:lnTo>
                    <a:pt x="37244" y="54024"/>
                  </a:lnTo>
                  <a:lnTo>
                    <a:pt x="37364" y="54869"/>
                  </a:lnTo>
                  <a:lnTo>
                    <a:pt x="37425" y="55714"/>
                  </a:lnTo>
                  <a:lnTo>
                    <a:pt x="37364" y="56740"/>
                  </a:lnTo>
                  <a:lnTo>
                    <a:pt x="37183" y="57706"/>
                  </a:lnTo>
                  <a:lnTo>
                    <a:pt x="36942" y="58672"/>
                  </a:lnTo>
                  <a:lnTo>
                    <a:pt x="36519" y="59577"/>
                  </a:lnTo>
                  <a:lnTo>
                    <a:pt x="36036" y="60483"/>
                  </a:lnTo>
                  <a:lnTo>
                    <a:pt x="35493" y="61268"/>
                  </a:lnTo>
                  <a:lnTo>
                    <a:pt x="34769" y="62052"/>
                  </a:lnTo>
                  <a:lnTo>
                    <a:pt x="33984" y="62716"/>
                  </a:lnTo>
                  <a:lnTo>
                    <a:pt x="33079" y="63320"/>
                  </a:lnTo>
                  <a:lnTo>
                    <a:pt x="32113" y="63863"/>
                  </a:lnTo>
                  <a:lnTo>
                    <a:pt x="31026" y="64346"/>
                  </a:lnTo>
                  <a:lnTo>
                    <a:pt x="29819" y="64768"/>
                  </a:lnTo>
                  <a:lnTo>
                    <a:pt x="28491" y="65070"/>
                  </a:lnTo>
                  <a:lnTo>
                    <a:pt x="27103" y="65312"/>
                  </a:lnTo>
                  <a:lnTo>
                    <a:pt x="25594" y="65493"/>
                  </a:lnTo>
                  <a:lnTo>
                    <a:pt x="24024" y="65493"/>
                  </a:lnTo>
                  <a:lnTo>
                    <a:pt x="22274" y="65432"/>
                  </a:lnTo>
                  <a:lnTo>
                    <a:pt x="20523" y="65312"/>
                  </a:lnTo>
                  <a:lnTo>
                    <a:pt x="18954" y="65070"/>
                  </a:lnTo>
                  <a:lnTo>
                    <a:pt x="17445" y="64708"/>
                  </a:lnTo>
                  <a:lnTo>
                    <a:pt x="15996" y="64225"/>
                  </a:lnTo>
                  <a:lnTo>
                    <a:pt x="14668" y="63682"/>
                  </a:lnTo>
                  <a:lnTo>
                    <a:pt x="13461" y="63078"/>
                  </a:lnTo>
                  <a:lnTo>
                    <a:pt x="12375" y="62414"/>
                  </a:lnTo>
                  <a:lnTo>
                    <a:pt x="11409" y="61630"/>
                  </a:lnTo>
                  <a:lnTo>
                    <a:pt x="10504" y="60785"/>
                  </a:lnTo>
                  <a:lnTo>
                    <a:pt x="9779" y="59879"/>
                  </a:lnTo>
                  <a:lnTo>
                    <a:pt x="9176" y="58853"/>
                  </a:lnTo>
                  <a:lnTo>
                    <a:pt x="8693" y="57827"/>
                  </a:lnTo>
                  <a:lnTo>
                    <a:pt x="8451" y="57284"/>
                  </a:lnTo>
                  <a:lnTo>
                    <a:pt x="8331" y="56740"/>
                  </a:lnTo>
                  <a:lnTo>
                    <a:pt x="8210" y="56197"/>
                  </a:lnTo>
                  <a:lnTo>
                    <a:pt x="8089" y="55594"/>
                  </a:lnTo>
                  <a:lnTo>
                    <a:pt x="8029" y="54990"/>
                  </a:lnTo>
                  <a:lnTo>
                    <a:pt x="8029" y="54386"/>
                  </a:lnTo>
                  <a:lnTo>
                    <a:pt x="8089" y="53240"/>
                  </a:lnTo>
                  <a:lnTo>
                    <a:pt x="8270" y="52213"/>
                  </a:lnTo>
                  <a:lnTo>
                    <a:pt x="8572" y="51187"/>
                  </a:lnTo>
                  <a:lnTo>
                    <a:pt x="8934" y="50342"/>
                  </a:lnTo>
                  <a:lnTo>
                    <a:pt x="9417" y="49497"/>
                  </a:lnTo>
                  <a:lnTo>
                    <a:pt x="9960" y="48773"/>
                  </a:lnTo>
                  <a:lnTo>
                    <a:pt x="10564" y="48169"/>
                  </a:lnTo>
                  <a:lnTo>
                    <a:pt x="11167" y="47566"/>
                  </a:lnTo>
                  <a:lnTo>
                    <a:pt x="11831" y="47083"/>
                  </a:lnTo>
                  <a:lnTo>
                    <a:pt x="12495" y="46600"/>
                  </a:lnTo>
                  <a:lnTo>
                    <a:pt x="13159" y="46238"/>
                  </a:lnTo>
                  <a:lnTo>
                    <a:pt x="13763" y="45936"/>
                  </a:lnTo>
                  <a:lnTo>
                    <a:pt x="14910" y="45393"/>
                  </a:lnTo>
                  <a:lnTo>
                    <a:pt x="15815" y="45030"/>
                  </a:lnTo>
                  <a:lnTo>
                    <a:pt x="17324" y="44608"/>
                  </a:lnTo>
                  <a:lnTo>
                    <a:pt x="18833" y="44306"/>
                  </a:lnTo>
                  <a:lnTo>
                    <a:pt x="20342" y="44004"/>
                  </a:lnTo>
                  <a:lnTo>
                    <a:pt x="21731" y="43823"/>
                  </a:lnTo>
                  <a:lnTo>
                    <a:pt x="22998" y="43702"/>
                  </a:lnTo>
                  <a:lnTo>
                    <a:pt x="24085" y="43642"/>
                  </a:lnTo>
                  <a:lnTo>
                    <a:pt x="25413" y="43582"/>
                  </a:lnTo>
                  <a:close/>
                  <a:moveTo>
                    <a:pt x="26680" y="1"/>
                  </a:moveTo>
                  <a:lnTo>
                    <a:pt x="24749" y="61"/>
                  </a:lnTo>
                  <a:lnTo>
                    <a:pt x="22757" y="182"/>
                  </a:lnTo>
                  <a:lnTo>
                    <a:pt x="21731" y="303"/>
                  </a:lnTo>
                  <a:lnTo>
                    <a:pt x="20705" y="484"/>
                  </a:lnTo>
                  <a:lnTo>
                    <a:pt x="19678" y="665"/>
                  </a:lnTo>
                  <a:lnTo>
                    <a:pt x="18652" y="906"/>
                  </a:lnTo>
                  <a:lnTo>
                    <a:pt x="17566" y="1208"/>
                  </a:lnTo>
                  <a:lnTo>
                    <a:pt x="16540" y="1570"/>
                  </a:lnTo>
                  <a:lnTo>
                    <a:pt x="15453" y="1932"/>
                  </a:lnTo>
                  <a:lnTo>
                    <a:pt x="14427" y="2415"/>
                  </a:lnTo>
                  <a:lnTo>
                    <a:pt x="13401" y="2959"/>
                  </a:lnTo>
                  <a:lnTo>
                    <a:pt x="12375" y="3562"/>
                  </a:lnTo>
                  <a:lnTo>
                    <a:pt x="11349" y="4226"/>
                  </a:lnTo>
                  <a:lnTo>
                    <a:pt x="10383" y="5011"/>
                  </a:lnTo>
                  <a:lnTo>
                    <a:pt x="9658" y="5675"/>
                  </a:lnTo>
                  <a:lnTo>
                    <a:pt x="8994" y="6339"/>
                  </a:lnTo>
                  <a:lnTo>
                    <a:pt x="8391" y="7003"/>
                  </a:lnTo>
                  <a:lnTo>
                    <a:pt x="7848" y="7727"/>
                  </a:lnTo>
                  <a:lnTo>
                    <a:pt x="7304" y="8512"/>
                  </a:lnTo>
                  <a:lnTo>
                    <a:pt x="6821" y="9236"/>
                  </a:lnTo>
                  <a:lnTo>
                    <a:pt x="6399" y="10021"/>
                  </a:lnTo>
                  <a:lnTo>
                    <a:pt x="5976" y="10806"/>
                  </a:lnTo>
                  <a:lnTo>
                    <a:pt x="5675" y="11590"/>
                  </a:lnTo>
                  <a:lnTo>
                    <a:pt x="5373" y="12375"/>
                  </a:lnTo>
                  <a:lnTo>
                    <a:pt x="5131" y="13220"/>
                  </a:lnTo>
                  <a:lnTo>
                    <a:pt x="4950" y="14005"/>
                  </a:lnTo>
                  <a:lnTo>
                    <a:pt x="4769" y="14789"/>
                  </a:lnTo>
                  <a:lnTo>
                    <a:pt x="4648" y="15634"/>
                  </a:lnTo>
                  <a:lnTo>
                    <a:pt x="4588" y="16419"/>
                  </a:lnTo>
                  <a:lnTo>
                    <a:pt x="4588" y="17204"/>
                  </a:lnTo>
                  <a:lnTo>
                    <a:pt x="4648" y="18532"/>
                  </a:lnTo>
                  <a:lnTo>
                    <a:pt x="4830" y="19860"/>
                  </a:lnTo>
                  <a:lnTo>
                    <a:pt x="5131" y="21127"/>
                  </a:lnTo>
                  <a:lnTo>
                    <a:pt x="5554" y="22455"/>
                  </a:lnTo>
                  <a:lnTo>
                    <a:pt x="6097" y="23663"/>
                  </a:lnTo>
                  <a:lnTo>
                    <a:pt x="6821" y="24870"/>
                  </a:lnTo>
                  <a:lnTo>
                    <a:pt x="7606" y="25956"/>
                  </a:lnTo>
                  <a:lnTo>
                    <a:pt x="8512" y="26982"/>
                  </a:lnTo>
                  <a:lnTo>
                    <a:pt x="9538" y="27948"/>
                  </a:lnTo>
                  <a:lnTo>
                    <a:pt x="10081" y="28431"/>
                  </a:lnTo>
                  <a:lnTo>
                    <a:pt x="10624" y="28854"/>
                  </a:lnTo>
                  <a:lnTo>
                    <a:pt x="11228" y="29216"/>
                  </a:lnTo>
                  <a:lnTo>
                    <a:pt x="11892" y="29578"/>
                  </a:lnTo>
                  <a:lnTo>
                    <a:pt x="12556" y="29940"/>
                  </a:lnTo>
                  <a:lnTo>
                    <a:pt x="13220" y="30242"/>
                  </a:lnTo>
                  <a:lnTo>
                    <a:pt x="13944" y="30544"/>
                  </a:lnTo>
                  <a:lnTo>
                    <a:pt x="14668" y="30785"/>
                  </a:lnTo>
                  <a:lnTo>
                    <a:pt x="15453" y="30966"/>
                  </a:lnTo>
                  <a:lnTo>
                    <a:pt x="16238" y="31147"/>
                  </a:lnTo>
                  <a:lnTo>
                    <a:pt x="17083" y="31328"/>
                  </a:lnTo>
                  <a:lnTo>
                    <a:pt x="17928" y="31389"/>
                  </a:lnTo>
                  <a:lnTo>
                    <a:pt x="18773" y="31449"/>
                  </a:lnTo>
                  <a:lnTo>
                    <a:pt x="19678" y="31509"/>
                  </a:lnTo>
                  <a:lnTo>
                    <a:pt x="21067" y="31449"/>
                  </a:lnTo>
                  <a:lnTo>
                    <a:pt x="22576" y="31328"/>
                  </a:lnTo>
                  <a:lnTo>
                    <a:pt x="22576" y="31328"/>
                  </a:lnTo>
                  <a:lnTo>
                    <a:pt x="22214" y="32113"/>
                  </a:lnTo>
                  <a:lnTo>
                    <a:pt x="21972" y="32898"/>
                  </a:lnTo>
                  <a:lnTo>
                    <a:pt x="21731" y="33803"/>
                  </a:lnTo>
                  <a:lnTo>
                    <a:pt x="21670" y="34286"/>
                  </a:lnTo>
                  <a:lnTo>
                    <a:pt x="21670" y="34829"/>
                  </a:lnTo>
                  <a:lnTo>
                    <a:pt x="21731" y="35855"/>
                  </a:lnTo>
                  <a:lnTo>
                    <a:pt x="21912" y="36761"/>
                  </a:lnTo>
                  <a:lnTo>
                    <a:pt x="22214" y="37606"/>
                  </a:lnTo>
                  <a:lnTo>
                    <a:pt x="22576" y="38391"/>
                  </a:lnTo>
                  <a:lnTo>
                    <a:pt x="22998" y="39115"/>
                  </a:lnTo>
                  <a:lnTo>
                    <a:pt x="23421" y="39779"/>
                  </a:lnTo>
                  <a:lnTo>
                    <a:pt x="24387" y="41047"/>
                  </a:lnTo>
                  <a:lnTo>
                    <a:pt x="22696" y="41167"/>
                  </a:lnTo>
                  <a:lnTo>
                    <a:pt x="20765" y="41348"/>
                  </a:lnTo>
                  <a:lnTo>
                    <a:pt x="18592" y="41590"/>
                  </a:lnTo>
                  <a:lnTo>
                    <a:pt x="16298" y="41952"/>
                  </a:lnTo>
                  <a:lnTo>
                    <a:pt x="15091" y="42193"/>
                  </a:lnTo>
                  <a:lnTo>
                    <a:pt x="13944" y="42435"/>
                  </a:lnTo>
                  <a:lnTo>
                    <a:pt x="12737" y="42797"/>
                  </a:lnTo>
                  <a:lnTo>
                    <a:pt x="11530" y="43159"/>
                  </a:lnTo>
                  <a:lnTo>
                    <a:pt x="10383" y="43582"/>
                  </a:lnTo>
                  <a:lnTo>
                    <a:pt x="9236" y="44065"/>
                  </a:lnTo>
                  <a:lnTo>
                    <a:pt x="8089" y="44608"/>
                  </a:lnTo>
                  <a:lnTo>
                    <a:pt x="7003" y="45211"/>
                  </a:lnTo>
                  <a:lnTo>
                    <a:pt x="6037" y="45815"/>
                  </a:lnTo>
                  <a:lnTo>
                    <a:pt x="5192" y="46479"/>
                  </a:lnTo>
                  <a:lnTo>
                    <a:pt x="4407" y="47143"/>
                  </a:lnTo>
                  <a:lnTo>
                    <a:pt x="3683" y="47867"/>
                  </a:lnTo>
                  <a:lnTo>
                    <a:pt x="3019" y="48531"/>
                  </a:lnTo>
                  <a:lnTo>
                    <a:pt x="2415" y="49256"/>
                  </a:lnTo>
                  <a:lnTo>
                    <a:pt x="1932" y="49980"/>
                  </a:lnTo>
                  <a:lnTo>
                    <a:pt x="1510" y="50765"/>
                  </a:lnTo>
                  <a:lnTo>
                    <a:pt x="1148" y="51489"/>
                  </a:lnTo>
                  <a:lnTo>
                    <a:pt x="785" y="52213"/>
                  </a:lnTo>
                  <a:lnTo>
                    <a:pt x="544" y="52938"/>
                  </a:lnTo>
                  <a:lnTo>
                    <a:pt x="363" y="53662"/>
                  </a:lnTo>
                  <a:lnTo>
                    <a:pt x="182" y="54326"/>
                  </a:lnTo>
                  <a:lnTo>
                    <a:pt x="121" y="55050"/>
                  </a:lnTo>
                  <a:lnTo>
                    <a:pt x="61" y="55714"/>
                  </a:lnTo>
                  <a:lnTo>
                    <a:pt x="1" y="56318"/>
                  </a:lnTo>
                  <a:lnTo>
                    <a:pt x="61" y="56982"/>
                  </a:lnTo>
                  <a:lnTo>
                    <a:pt x="61" y="57586"/>
                  </a:lnTo>
                  <a:lnTo>
                    <a:pt x="182" y="58189"/>
                  </a:lnTo>
                  <a:lnTo>
                    <a:pt x="302" y="58793"/>
                  </a:lnTo>
                  <a:lnTo>
                    <a:pt x="484" y="59396"/>
                  </a:lnTo>
                  <a:lnTo>
                    <a:pt x="665" y="60000"/>
                  </a:lnTo>
                  <a:lnTo>
                    <a:pt x="906" y="60604"/>
                  </a:lnTo>
                  <a:lnTo>
                    <a:pt x="1208" y="61207"/>
                  </a:lnTo>
                  <a:lnTo>
                    <a:pt x="1510" y="61750"/>
                  </a:lnTo>
                  <a:lnTo>
                    <a:pt x="1872" y="62354"/>
                  </a:lnTo>
                  <a:lnTo>
                    <a:pt x="2294" y="62897"/>
                  </a:lnTo>
                  <a:lnTo>
                    <a:pt x="2717" y="63380"/>
                  </a:lnTo>
                  <a:lnTo>
                    <a:pt x="3200" y="63923"/>
                  </a:lnTo>
                  <a:lnTo>
                    <a:pt x="3683" y="64406"/>
                  </a:lnTo>
                  <a:lnTo>
                    <a:pt x="4286" y="64889"/>
                  </a:lnTo>
                  <a:lnTo>
                    <a:pt x="4830" y="65372"/>
                  </a:lnTo>
                  <a:lnTo>
                    <a:pt x="5494" y="65795"/>
                  </a:lnTo>
                  <a:lnTo>
                    <a:pt x="6158" y="66217"/>
                  </a:lnTo>
                  <a:lnTo>
                    <a:pt x="6821" y="66640"/>
                  </a:lnTo>
                  <a:lnTo>
                    <a:pt x="7606" y="67002"/>
                  </a:lnTo>
                  <a:lnTo>
                    <a:pt x="8391" y="67364"/>
                  </a:lnTo>
                  <a:lnTo>
                    <a:pt x="9176" y="67666"/>
                  </a:lnTo>
                  <a:lnTo>
                    <a:pt x="10021" y="67968"/>
                  </a:lnTo>
                  <a:lnTo>
                    <a:pt x="10926" y="68269"/>
                  </a:lnTo>
                  <a:lnTo>
                    <a:pt x="11892" y="68511"/>
                  </a:lnTo>
                  <a:lnTo>
                    <a:pt x="12858" y="68692"/>
                  </a:lnTo>
                  <a:lnTo>
                    <a:pt x="13884" y="68873"/>
                  </a:lnTo>
                  <a:lnTo>
                    <a:pt x="14970" y="69054"/>
                  </a:lnTo>
                  <a:lnTo>
                    <a:pt x="16057" y="69175"/>
                  </a:lnTo>
                  <a:lnTo>
                    <a:pt x="17204" y="69235"/>
                  </a:lnTo>
                  <a:lnTo>
                    <a:pt x="18350" y="69296"/>
                  </a:lnTo>
                  <a:lnTo>
                    <a:pt x="19558" y="69356"/>
                  </a:lnTo>
                  <a:lnTo>
                    <a:pt x="21006" y="69296"/>
                  </a:lnTo>
                  <a:lnTo>
                    <a:pt x="22395" y="69235"/>
                  </a:lnTo>
                  <a:lnTo>
                    <a:pt x="23783" y="69115"/>
                  </a:lnTo>
                  <a:lnTo>
                    <a:pt x="25111" y="68933"/>
                  </a:lnTo>
                  <a:lnTo>
                    <a:pt x="26379" y="68752"/>
                  </a:lnTo>
                  <a:lnTo>
                    <a:pt x="27586" y="68451"/>
                  </a:lnTo>
                  <a:lnTo>
                    <a:pt x="28793" y="68209"/>
                  </a:lnTo>
                  <a:lnTo>
                    <a:pt x="29940" y="67847"/>
                  </a:lnTo>
                  <a:lnTo>
                    <a:pt x="31026" y="67485"/>
                  </a:lnTo>
                  <a:lnTo>
                    <a:pt x="32052" y="67062"/>
                  </a:lnTo>
                  <a:lnTo>
                    <a:pt x="33079" y="66640"/>
                  </a:lnTo>
                  <a:lnTo>
                    <a:pt x="34044" y="66157"/>
                  </a:lnTo>
                  <a:lnTo>
                    <a:pt x="34950" y="65614"/>
                  </a:lnTo>
                  <a:lnTo>
                    <a:pt x="35795" y="65131"/>
                  </a:lnTo>
                  <a:lnTo>
                    <a:pt x="36640" y="64527"/>
                  </a:lnTo>
                  <a:lnTo>
                    <a:pt x="37425" y="63923"/>
                  </a:lnTo>
                  <a:lnTo>
                    <a:pt x="38149" y="63320"/>
                  </a:lnTo>
                  <a:lnTo>
                    <a:pt x="38813" y="62656"/>
                  </a:lnTo>
                  <a:lnTo>
                    <a:pt x="39477" y="62052"/>
                  </a:lnTo>
                  <a:lnTo>
                    <a:pt x="40081" y="61328"/>
                  </a:lnTo>
                  <a:lnTo>
                    <a:pt x="40624" y="60664"/>
                  </a:lnTo>
                  <a:lnTo>
                    <a:pt x="41107" y="59940"/>
                  </a:lnTo>
                  <a:lnTo>
                    <a:pt x="41529" y="59155"/>
                  </a:lnTo>
                  <a:lnTo>
                    <a:pt x="41952" y="58431"/>
                  </a:lnTo>
                  <a:lnTo>
                    <a:pt x="42314" y="57646"/>
                  </a:lnTo>
                  <a:lnTo>
                    <a:pt x="42616" y="56922"/>
                  </a:lnTo>
                  <a:lnTo>
                    <a:pt x="42917" y="56137"/>
                  </a:lnTo>
                  <a:lnTo>
                    <a:pt x="43099" y="55352"/>
                  </a:lnTo>
                  <a:lnTo>
                    <a:pt x="43280" y="54567"/>
                  </a:lnTo>
                  <a:lnTo>
                    <a:pt x="43400" y="53722"/>
                  </a:lnTo>
                  <a:lnTo>
                    <a:pt x="43461" y="52938"/>
                  </a:lnTo>
                  <a:lnTo>
                    <a:pt x="43521" y="52153"/>
                  </a:lnTo>
                  <a:lnTo>
                    <a:pt x="43461" y="51006"/>
                  </a:lnTo>
                  <a:lnTo>
                    <a:pt x="43340" y="49920"/>
                  </a:lnTo>
                  <a:lnTo>
                    <a:pt x="43159" y="48894"/>
                  </a:lnTo>
                  <a:lnTo>
                    <a:pt x="42857" y="47988"/>
                  </a:lnTo>
                  <a:lnTo>
                    <a:pt x="42555" y="47083"/>
                  </a:lnTo>
                  <a:lnTo>
                    <a:pt x="42133" y="46238"/>
                  </a:lnTo>
                  <a:lnTo>
                    <a:pt x="41710" y="45453"/>
                  </a:lnTo>
                  <a:lnTo>
                    <a:pt x="41167" y="44668"/>
                  </a:lnTo>
                  <a:lnTo>
                    <a:pt x="40624" y="43944"/>
                  </a:lnTo>
                  <a:lnTo>
                    <a:pt x="40020" y="43280"/>
                  </a:lnTo>
                  <a:lnTo>
                    <a:pt x="39417" y="42556"/>
                  </a:lnTo>
                  <a:lnTo>
                    <a:pt x="38753" y="41952"/>
                  </a:lnTo>
                  <a:lnTo>
                    <a:pt x="37364" y="40684"/>
                  </a:lnTo>
                  <a:lnTo>
                    <a:pt x="35855" y="39417"/>
                  </a:lnTo>
                  <a:lnTo>
                    <a:pt x="32596" y="36882"/>
                  </a:lnTo>
                  <a:lnTo>
                    <a:pt x="31811" y="36157"/>
                  </a:lnTo>
                  <a:lnTo>
                    <a:pt x="31388" y="35795"/>
                  </a:lnTo>
                  <a:lnTo>
                    <a:pt x="31026" y="35373"/>
                  </a:lnTo>
                  <a:lnTo>
                    <a:pt x="30725" y="34829"/>
                  </a:lnTo>
                  <a:lnTo>
                    <a:pt x="30423" y="34286"/>
                  </a:lnTo>
                  <a:lnTo>
                    <a:pt x="30302" y="33682"/>
                  </a:lnTo>
                  <a:lnTo>
                    <a:pt x="30242" y="32958"/>
                  </a:lnTo>
                  <a:lnTo>
                    <a:pt x="30302" y="32234"/>
                  </a:lnTo>
                  <a:lnTo>
                    <a:pt x="30423" y="31570"/>
                  </a:lnTo>
                  <a:lnTo>
                    <a:pt x="30725" y="30966"/>
                  </a:lnTo>
                  <a:lnTo>
                    <a:pt x="31026" y="30423"/>
                  </a:lnTo>
                  <a:lnTo>
                    <a:pt x="31449" y="29880"/>
                  </a:lnTo>
                  <a:lnTo>
                    <a:pt x="31871" y="29397"/>
                  </a:lnTo>
                  <a:lnTo>
                    <a:pt x="32777" y="28491"/>
                  </a:lnTo>
                  <a:lnTo>
                    <a:pt x="34165" y="27345"/>
                  </a:lnTo>
                  <a:lnTo>
                    <a:pt x="35553" y="26137"/>
                  </a:lnTo>
                  <a:lnTo>
                    <a:pt x="36217" y="25534"/>
                  </a:lnTo>
                  <a:lnTo>
                    <a:pt x="36881" y="24870"/>
                  </a:lnTo>
                  <a:lnTo>
                    <a:pt x="37485" y="24145"/>
                  </a:lnTo>
                  <a:lnTo>
                    <a:pt x="38028" y="23421"/>
                  </a:lnTo>
                  <a:lnTo>
                    <a:pt x="38511" y="22636"/>
                  </a:lnTo>
                  <a:lnTo>
                    <a:pt x="38994" y="21852"/>
                  </a:lnTo>
                  <a:lnTo>
                    <a:pt x="39417" y="20946"/>
                  </a:lnTo>
                  <a:lnTo>
                    <a:pt x="39718" y="19980"/>
                  </a:lnTo>
                  <a:lnTo>
                    <a:pt x="40020" y="19015"/>
                  </a:lnTo>
                  <a:lnTo>
                    <a:pt x="40262" y="17928"/>
                  </a:lnTo>
                  <a:lnTo>
                    <a:pt x="40382" y="16781"/>
                  </a:lnTo>
                  <a:lnTo>
                    <a:pt x="40382" y="15574"/>
                  </a:lnTo>
                  <a:lnTo>
                    <a:pt x="40382" y="14307"/>
                  </a:lnTo>
                  <a:lnTo>
                    <a:pt x="40201" y="13099"/>
                  </a:lnTo>
                  <a:lnTo>
                    <a:pt x="39960" y="12013"/>
                  </a:lnTo>
                  <a:lnTo>
                    <a:pt x="39718" y="10987"/>
                  </a:lnTo>
                  <a:lnTo>
                    <a:pt x="39356" y="10021"/>
                  </a:lnTo>
                  <a:lnTo>
                    <a:pt x="38934" y="9115"/>
                  </a:lnTo>
                  <a:lnTo>
                    <a:pt x="38451" y="8270"/>
                  </a:lnTo>
                  <a:lnTo>
                    <a:pt x="37968" y="7486"/>
                  </a:lnTo>
                  <a:lnTo>
                    <a:pt x="37425" y="6761"/>
                  </a:lnTo>
                  <a:lnTo>
                    <a:pt x="36881" y="6097"/>
                  </a:lnTo>
                  <a:lnTo>
                    <a:pt x="36398" y="5494"/>
                  </a:lnTo>
                  <a:lnTo>
                    <a:pt x="35855" y="4951"/>
                  </a:lnTo>
                  <a:lnTo>
                    <a:pt x="34829" y="4045"/>
                  </a:lnTo>
                  <a:lnTo>
                    <a:pt x="33924" y="3260"/>
                  </a:lnTo>
                  <a:lnTo>
                    <a:pt x="39598" y="3260"/>
                  </a:lnTo>
                  <a:lnTo>
                    <a:pt x="45392" y="1"/>
                  </a:ln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a:off x="4736523" y="2360247"/>
              <a:ext cx="496500" cy="647400"/>
            </a:xfrm>
            <a:custGeom>
              <a:avLst/>
              <a:gdLst/>
              <a:ahLst/>
              <a:cxnLst/>
              <a:rect l="0" t="0" r="0" b="0"/>
              <a:pathLst>
                <a:path w="19860" h="25896" fill="none" extrusionOk="0">
                  <a:moveTo>
                    <a:pt x="17566" y="23361"/>
                  </a:moveTo>
                  <a:lnTo>
                    <a:pt x="17566" y="23361"/>
                  </a:lnTo>
                  <a:lnTo>
                    <a:pt x="17928" y="22999"/>
                  </a:lnTo>
                  <a:lnTo>
                    <a:pt x="18290" y="22576"/>
                  </a:lnTo>
                  <a:lnTo>
                    <a:pt x="18532" y="22154"/>
                  </a:lnTo>
                  <a:lnTo>
                    <a:pt x="18833" y="21671"/>
                  </a:lnTo>
                  <a:lnTo>
                    <a:pt x="19196" y="20765"/>
                  </a:lnTo>
                  <a:lnTo>
                    <a:pt x="19497" y="19860"/>
                  </a:lnTo>
                  <a:lnTo>
                    <a:pt x="19679" y="19015"/>
                  </a:lnTo>
                  <a:lnTo>
                    <a:pt x="19799" y="18170"/>
                  </a:lnTo>
                  <a:lnTo>
                    <a:pt x="19860" y="17385"/>
                  </a:lnTo>
                  <a:lnTo>
                    <a:pt x="19860" y="16721"/>
                  </a:lnTo>
                  <a:lnTo>
                    <a:pt x="19860" y="16721"/>
                  </a:lnTo>
                  <a:lnTo>
                    <a:pt x="19799" y="15453"/>
                  </a:lnTo>
                  <a:lnTo>
                    <a:pt x="19679" y="14126"/>
                  </a:lnTo>
                  <a:lnTo>
                    <a:pt x="19437" y="12737"/>
                  </a:lnTo>
                  <a:lnTo>
                    <a:pt x="19135" y="11349"/>
                  </a:lnTo>
                  <a:lnTo>
                    <a:pt x="18713" y="9961"/>
                  </a:lnTo>
                  <a:lnTo>
                    <a:pt x="18230" y="8572"/>
                  </a:lnTo>
                  <a:lnTo>
                    <a:pt x="17626" y="7184"/>
                  </a:lnTo>
                  <a:lnTo>
                    <a:pt x="16962" y="5916"/>
                  </a:lnTo>
                  <a:lnTo>
                    <a:pt x="16178" y="4709"/>
                  </a:lnTo>
                  <a:lnTo>
                    <a:pt x="15333" y="3562"/>
                  </a:lnTo>
                  <a:lnTo>
                    <a:pt x="14850" y="3019"/>
                  </a:lnTo>
                  <a:lnTo>
                    <a:pt x="14367" y="2536"/>
                  </a:lnTo>
                  <a:lnTo>
                    <a:pt x="13884" y="2114"/>
                  </a:lnTo>
                  <a:lnTo>
                    <a:pt x="13341" y="1691"/>
                  </a:lnTo>
                  <a:lnTo>
                    <a:pt x="12797" y="1329"/>
                  </a:lnTo>
                  <a:lnTo>
                    <a:pt x="12254" y="967"/>
                  </a:lnTo>
                  <a:lnTo>
                    <a:pt x="11651" y="665"/>
                  </a:lnTo>
                  <a:lnTo>
                    <a:pt x="11047" y="424"/>
                  </a:lnTo>
                  <a:lnTo>
                    <a:pt x="10383" y="242"/>
                  </a:lnTo>
                  <a:lnTo>
                    <a:pt x="9779" y="122"/>
                  </a:lnTo>
                  <a:lnTo>
                    <a:pt x="9055" y="1"/>
                  </a:lnTo>
                  <a:lnTo>
                    <a:pt x="8391" y="1"/>
                  </a:lnTo>
                  <a:lnTo>
                    <a:pt x="8391" y="1"/>
                  </a:lnTo>
                  <a:lnTo>
                    <a:pt x="7486" y="61"/>
                  </a:lnTo>
                  <a:lnTo>
                    <a:pt x="6580" y="182"/>
                  </a:lnTo>
                  <a:lnTo>
                    <a:pt x="5735" y="484"/>
                  </a:lnTo>
                  <a:lnTo>
                    <a:pt x="4830" y="786"/>
                  </a:lnTo>
                  <a:lnTo>
                    <a:pt x="4045" y="1269"/>
                  </a:lnTo>
                  <a:lnTo>
                    <a:pt x="3260" y="1751"/>
                  </a:lnTo>
                  <a:lnTo>
                    <a:pt x="2596" y="2355"/>
                  </a:lnTo>
                  <a:lnTo>
                    <a:pt x="1993" y="3019"/>
                  </a:lnTo>
                  <a:lnTo>
                    <a:pt x="1993" y="3019"/>
                  </a:lnTo>
                  <a:lnTo>
                    <a:pt x="1510" y="3743"/>
                  </a:lnTo>
                  <a:lnTo>
                    <a:pt x="1027" y="4528"/>
                  </a:lnTo>
                  <a:lnTo>
                    <a:pt x="725" y="5373"/>
                  </a:lnTo>
                  <a:lnTo>
                    <a:pt x="423" y="6218"/>
                  </a:lnTo>
                  <a:lnTo>
                    <a:pt x="242" y="7063"/>
                  </a:lnTo>
                  <a:lnTo>
                    <a:pt x="122" y="7969"/>
                  </a:lnTo>
                  <a:lnTo>
                    <a:pt x="61" y="8814"/>
                  </a:lnTo>
                  <a:lnTo>
                    <a:pt x="1" y="9719"/>
                  </a:lnTo>
                  <a:lnTo>
                    <a:pt x="1" y="9719"/>
                  </a:lnTo>
                  <a:lnTo>
                    <a:pt x="61" y="10926"/>
                  </a:lnTo>
                  <a:lnTo>
                    <a:pt x="182" y="12194"/>
                  </a:lnTo>
                  <a:lnTo>
                    <a:pt x="363" y="13462"/>
                  </a:lnTo>
                  <a:lnTo>
                    <a:pt x="665" y="14850"/>
                  </a:lnTo>
                  <a:lnTo>
                    <a:pt x="1087" y="16178"/>
                  </a:lnTo>
                  <a:lnTo>
                    <a:pt x="1570" y="17506"/>
                  </a:lnTo>
                  <a:lnTo>
                    <a:pt x="2113" y="18834"/>
                  </a:lnTo>
                  <a:lnTo>
                    <a:pt x="2777" y="20101"/>
                  </a:lnTo>
                  <a:lnTo>
                    <a:pt x="3502" y="21308"/>
                  </a:lnTo>
                  <a:lnTo>
                    <a:pt x="4347" y="22395"/>
                  </a:lnTo>
                  <a:lnTo>
                    <a:pt x="4830" y="22938"/>
                  </a:lnTo>
                  <a:lnTo>
                    <a:pt x="5252" y="23421"/>
                  </a:lnTo>
                  <a:lnTo>
                    <a:pt x="5795" y="23844"/>
                  </a:lnTo>
                  <a:lnTo>
                    <a:pt x="6278" y="24266"/>
                  </a:lnTo>
                  <a:lnTo>
                    <a:pt x="6882" y="24628"/>
                  </a:lnTo>
                  <a:lnTo>
                    <a:pt x="7425" y="24930"/>
                  </a:lnTo>
                  <a:lnTo>
                    <a:pt x="8029" y="25232"/>
                  </a:lnTo>
                  <a:lnTo>
                    <a:pt x="8632" y="25473"/>
                  </a:lnTo>
                  <a:lnTo>
                    <a:pt x="9296" y="25654"/>
                  </a:lnTo>
                  <a:lnTo>
                    <a:pt x="9960" y="25836"/>
                  </a:lnTo>
                  <a:lnTo>
                    <a:pt x="10685" y="25896"/>
                  </a:lnTo>
                  <a:lnTo>
                    <a:pt x="11409" y="25896"/>
                  </a:lnTo>
                  <a:lnTo>
                    <a:pt x="11409" y="25896"/>
                  </a:lnTo>
                  <a:lnTo>
                    <a:pt x="12254" y="25896"/>
                  </a:lnTo>
                  <a:lnTo>
                    <a:pt x="13099" y="25715"/>
                  </a:lnTo>
                  <a:lnTo>
                    <a:pt x="13944" y="25473"/>
                  </a:lnTo>
                  <a:lnTo>
                    <a:pt x="14789" y="25172"/>
                  </a:lnTo>
                  <a:lnTo>
                    <a:pt x="15574" y="24809"/>
                  </a:lnTo>
                  <a:lnTo>
                    <a:pt x="16298" y="24387"/>
                  </a:lnTo>
                  <a:lnTo>
                    <a:pt x="16962" y="23904"/>
                  </a:lnTo>
                  <a:lnTo>
                    <a:pt x="17566" y="23361"/>
                  </a:lnTo>
                </a:path>
              </a:pathLst>
            </a:custGeom>
            <a:no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4623348" y="3374326"/>
              <a:ext cx="734925" cy="547800"/>
            </a:xfrm>
            <a:custGeom>
              <a:avLst/>
              <a:gdLst/>
              <a:ahLst/>
              <a:cxnLst/>
              <a:rect l="0" t="0" r="0" b="0"/>
              <a:pathLst>
                <a:path w="29397" h="21912" fill="none" extrusionOk="0">
                  <a:moveTo>
                    <a:pt x="19437" y="121"/>
                  </a:moveTo>
                  <a:lnTo>
                    <a:pt x="19437" y="121"/>
                  </a:lnTo>
                  <a:lnTo>
                    <a:pt x="18471" y="1"/>
                  </a:lnTo>
                  <a:lnTo>
                    <a:pt x="17385" y="1"/>
                  </a:lnTo>
                  <a:lnTo>
                    <a:pt x="17385" y="1"/>
                  </a:lnTo>
                  <a:lnTo>
                    <a:pt x="16057" y="61"/>
                  </a:lnTo>
                  <a:lnTo>
                    <a:pt x="14970" y="121"/>
                  </a:lnTo>
                  <a:lnTo>
                    <a:pt x="13703" y="242"/>
                  </a:lnTo>
                  <a:lnTo>
                    <a:pt x="12314" y="423"/>
                  </a:lnTo>
                  <a:lnTo>
                    <a:pt x="10805" y="725"/>
                  </a:lnTo>
                  <a:lnTo>
                    <a:pt x="9296" y="1027"/>
                  </a:lnTo>
                  <a:lnTo>
                    <a:pt x="7787" y="1449"/>
                  </a:lnTo>
                  <a:lnTo>
                    <a:pt x="7787" y="1449"/>
                  </a:lnTo>
                  <a:lnTo>
                    <a:pt x="6882" y="1812"/>
                  </a:lnTo>
                  <a:lnTo>
                    <a:pt x="5735" y="2355"/>
                  </a:lnTo>
                  <a:lnTo>
                    <a:pt x="5131" y="2657"/>
                  </a:lnTo>
                  <a:lnTo>
                    <a:pt x="4467" y="3019"/>
                  </a:lnTo>
                  <a:lnTo>
                    <a:pt x="3803" y="3502"/>
                  </a:lnTo>
                  <a:lnTo>
                    <a:pt x="3139" y="3985"/>
                  </a:lnTo>
                  <a:lnTo>
                    <a:pt x="2536" y="4588"/>
                  </a:lnTo>
                  <a:lnTo>
                    <a:pt x="1932" y="5192"/>
                  </a:lnTo>
                  <a:lnTo>
                    <a:pt x="1389" y="5916"/>
                  </a:lnTo>
                  <a:lnTo>
                    <a:pt x="906" y="6761"/>
                  </a:lnTo>
                  <a:lnTo>
                    <a:pt x="544" y="7606"/>
                  </a:lnTo>
                  <a:lnTo>
                    <a:pt x="242" y="8632"/>
                  </a:lnTo>
                  <a:lnTo>
                    <a:pt x="61" y="9659"/>
                  </a:lnTo>
                  <a:lnTo>
                    <a:pt x="1" y="10805"/>
                  </a:lnTo>
                  <a:lnTo>
                    <a:pt x="1" y="10805"/>
                  </a:lnTo>
                  <a:lnTo>
                    <a:pt x="1" y="11409"/>
                  </a:lnTo>
                  <a:lnTo>
                    <a:pt x="61" y="12013"/>
                  </a:lnTo>
                  <a:lnTo>
                    <a:pt x="182" y="12616"/>
                  </a:lnTo>
                  <a:lnTo>
                    <a:pt x="303" y="13159"/>
                  </a:lnTo>
                  <a:lnTo>
                    <a:pt x="423" y="13703"/>
                  </a:lnTo>
                  <a:lnTo>
                    <a:pt x="665" y="14246"/>
                  </a:lnTo>
                  <a:lnTo>
                    <a:pt x="1148" y="15272"/>
                  </a:lnTo>
                  <a:lnTo>
                    <a:pt x="1751" y="16298"/>
                  </a:lnTo>
                  <a:lnTo>
                    <a:pt x="2476" y="17204"/>
                  </a:lnTo>
                  <a:lnTo>
                    <a:pt x="3381" y="18049"/>
                  </a:lnTo>
                  <a:lnTo>
                    <a:pt x="4347" y="18833"/>
                  </a:lnTo>
                  <a:lnTo>
                    <a:pt x="5433" y="19497"/>
                  </a:lnTo>
                  <a:lnTo>
                    <a:pt x="6640" y="20101"/>
                  </a:lnTo>
                  <a:lnTo>
                    <a:pt x="7968" y="20644"/>
                  </a:lnTo>
                  <a:lnTo>
                    <a:pt x="9417" y="21127"/>
                  </a:lnTo>
                  <a:lnTo>
                    <a:pt x="10926" y="21489"/>
                  </a:lnTo>
                  <a:lnTo>
                    <a:pt x="12495" y="21731"/>
                  </a:lnTo>
                  <a:lnTo>
                    <a:pt x="14246" y="21851"/>
                  </a:lnTo>
                  <a:lnTo>
                    <a:pt x="15996" y="21912"/>
                  </a:lnTo>
                  <a:lnTo>
                    <a:pt x="15996" y="21912"/>
                  </a:lnTo>
                  <a:lnTo>
                    <a:pt x="17566" y="21912"/>
                  </a:lnTo>
                  <a:lnTo>
                    <a:pt x="19075" y="21731"/>
                  </a:lnTo>
                  <a:lnTo>
                    <a:pt x="20463" y="21489"/>
                  </a:lnTo>
                  <a:lnTo>
                    <a:pt x="21791" y="21187"/>
                  </a:lnTo>
                  <a:lnTo>
                    <a:pt x="22998" y="20765"/>
                  </a:lnTo>
                  <a:lnTo>
                    <a:pt x="24085" y="20282"/>
                  </a:lnTo>
                  <a:lnTo>
                    <a:pt x="25051" y="19739"/>
                  </a:lnTo>
                  <a:lnTo>
                    <a:pt x="25956" y="19135"/>
                  </a:lnTo>
                  <a:lnTo>
                    <a:pt x="26741" y="18471"/>
                  </a:lnTo>
                  <a:lnTo>
                    <a:pt x="27465" y="17687"/>
                  </a:lnTo>
                  <a:lnTo>
                    <a:pt x="28008" y="16902"/>
                  </a:lnTo>
                  <a:lnTo>
                    <a:pt x="28491" y="15996"/>
                  </a:lnTo>
                  <a:lnTo>
                    <a:pt x="28914" y="15091"/>
                  </a:lnTo>
                  <a:lnTo>
                    <a:pt x="29155" y="14125"/>
                  </a:lnTo>
                  <a:lnTo>
                    <a:pt x="29336" y="13159"/>
                  </a:lnTo>
                  <a:lnTo>
                    <a:pt x="29397" y="12133"/>
                  </a:lnTo>
                  <a:lnTo>
                    <a:pt x="29397" y="12133"/>
                  </a:lnTo>
                  <a:lnTo>
                    <a:pt x="29336" y="11288"/>
                  </a:lnTo>
                  <a:lnTo>
                    <a:pt x="29216" y="10443"/>
                  </a:lnTo>
                  <a:lnTo>
                    <a:pt x="29034" y="9719"/>
                  </a:lnTo>
                  <a:lnTo>
                    <a:pt x="28793" y="8934"/>
                  </a:lnTo>
                  <a:lnTo>
                    <a:pt x="28491" y="8270"/>
                  </a:lnTo>
                  <a:lnTo>
                    <a:pt x="28069" y="7546"/>
                  </a:lnTo>
                  <a:lnTo>
                    <a:pt x="27586" y="6882"/>
                  </a:lnTo>
                  <a:lnTo>
                    <a:pt x="26982" y="6218"/>
                  </a:lnTo>
                  <a:lnTo>
                    <a:pt x="26379" y="5494"/>
                  </a:lnTo>
                  <a:lnTo>
                    <a:pt x="25654" y="4830"/>
                  </a:lnTo>
                  <a:lnTo>
                    <a:pt x="24809" y="4105"/>
                  </a:lnTo>
                  <a:lnTo>
                    <a:pt x="23904" y="3381"/>
                  </a:lnTo>
                  <a:lnTo>
                    <a:pt x="21851" y="1812"/>
                  </a:lnTo>
                  <a:lnTo>
                    <a:pt x="19437" y="121"/>
                  </a:lnTo>
                </a:path>
              </a:pathLst>
            </a:custGeom>
            <a:no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a:off x="4422648" y="2284800"/>
              <a:ext cx="1134825" cy="1733900"/>
            </a:xfrm>
            <a:custGeom>
              <a:avLst/>
              <a:gdLst/>
              <a:ahLst/>
              <a:cxnLst/>
              <a:rect l="0" t="0" r="0" b="0"/>
              <a:pathLst>
                <a:path w="45393" h="69356" fill="none" extrusionOk="0">
                  <a:moveTo>
                    <a:pt x="33924" y="3260"/>
                  </a:moveTo>
                  <a:lnTo>
                    <a:pt x="33924" y="3260"/>
                  </a:lnTo>
                  <a:lnTo>
                    <a:pt x="34829" y="4045"/>
                  </a:lnTo>
                  <a:lnTo>
                    <a:pt x="35855" y="4951"/>
                  </a:lnTo>
                  <a:lnTo>
                    <a:pt x="36398" y="5494"/>
                  </a:lnTo>
                  <a:lnTo>
                    <a:pt x="36881" y="6097"/>
                  </a:lnTo>
                  <a:lnTo>
                    <a:pt x="37425" y="6761"/>
                  </a:lnTo>
                  <a:lnTo>
                    <a:pt x="37968" y="7486"/>
                  </a:lnTo>
                  <a:lnTo>
                    <a:pt x="38451" y="8270"/>
                  </a:lnTo>
                  <a:lnTo>
                    <a:pt x="38934" y="9115"/>
                  </a:lnTo>
                  <a:lnTo>
                    <a:pt x="39356" y="10021"/>
                  </a:lnTo>
                  <a:lnTo>
                    <a:pt x="39718" y="10987"/>
                  </a:lnTo>
                  <a:lnTo>
                    <a:pt x="39960" y="12013"/>
                  </a:lnTo>
                  <a:lnTo>
                    <a:pt x="40201" y="13099"/>
                  </a:lnTo>
                  <a:lnTo>
                    <a:pt x="40382" y="14307"/>
                  </a:lnTo>
                  <a:lnTo>
                    <a:pt x="40382" y="15574"/>
                  </a:lnTo>
                  <a:lnTo>
                    <a:pt x="40382" y="15574"/>
                  </a:lnTo>
                  <a:lnTo>
                    <a:pt x="40382" y="16781"/>
                  </a:lnTo>
                  <a:lnTo>
                    <a:pt x="40262" y="17928"/>
                  </a:lnTo>
                  <a:lnTo>
                    <a:pt x="40020" y="19015"/>
                  </a:lnTo>
                  <a:lnTo>
                    <a:pt x="39718" y="19980"/>
                  </a:lnTo>
                  <a:lnTo>
                    <a:pt x="39417" y="20946"/>
                  </a:lnTo>
                  <a:lnTo>
                    <a:pt x="38994" y="21852"/>
                  </a:lnTo>
                  <a:lnTo>
                    <a:pt x="38511" y="22636"/>
                  </a:lnTo>
                  <a:lnTo>
                    <a:pt x="38028" y="23421"/>
                  </a:lnTo>
                  <a:lnTo>
                    <a:pt x="37485" y="24145"/>
                  </a:lnTo>
                  <a:lnTo>
                    <a:pt x="36881" y="24870"/>
                  </a:lnTo>
                  <a:lnTo>
                    <a:pt x="36217" y="25534"/>
                  </a:lnTo>
                  <a:lnTo>
                    <a:pt x="35553" y="26137"/>
                  </a:lnTo>
                  <a:lnTo>
                    <a:pt x="34165" y="27345"/>
                  </a:lnTo>
                  <a:lnTo>
                    <a:pt x="32777" y="28491"/>
                  </a:lnTo>
                  <a:lnTo>
                    <a:pt x="32777" y="28491"/>
                  </a:lnTo>
                  <a:lnTo>
                    <a:pt x="31871" y="29397"/>
                  </a:lnTo>
                  <a:lnTo>
                    <a:pt x="31449" y="29880"/>
                  </a:lnTo>
                  <a:lnTo>
                    <a:pt x="31026" y="30423"/>
                  </a:lnTo>
                  <a:lnTo>
                    <a:pt x="30725" y="30966"/>
                  </a:lnTo>
                  <a:lnTo>
                    <a:pt x="30423" y="31570"/>
                  </a:lnTo>
                  <a:lnTo>
                    <a:pt x="30302" y="32234"/>
                  </a:lnTo>
                  <a:lnTo>
                    <a:pt x="30242" y="32958"/>
                  </a:lnTo>
                  <a:lnTo>
                    <a:pt x="30242" y="32958"/>
                  </a:lnTo>
                  <a:lnTo>
                    <a:pt x="30302" y="33682"/>
                  </a:lnTo>
                  <a:lnTo>
                    <a:pt x="30423" y="34286"/>
                  </a:lnTo>
                  <a:lnTo>
                    <a:pt x="30725" y="34829"/>
                  </a:lnTo>
                  <a:lnTo>
                    <a:pt x="31026" y="35373"/>
                  </a:lnTo>
                  <a:lnTo>
                    <a:pt x="31388" y="35795"/>
                  </a:lnTo>
                  <a:lnTo>
                    <a:pt x="31811" y="36157"/>
                  </a:lnTo>
                  <a:lnTo>
                    <a:pt x="32596" y="36882"/>
                  </a:lnTo>
                  <a:lnTo>
                    <a:pt x="35855" y="39417"/>
                  </a:lnTo>
                  <a:lnTo>
                    <a:pt x="35855" y="39417"/>
                  </a:lnTo>
                  <a:lnTo>
                    <a:pt x="37364" y="40684"/>
                  </a:lnTo>
                  <a:lnTo>
                    <a:pt x="38753" y="41952"/>
                  </a:lnTo>
                  <a:lnTo>
                    <a:pt x="39417" y="42556"/>
                  </a:lnTo>
                  <a:lnTo>
                    <a:pt x="40020" y="43280"/>
                  </a:lnTo>
                  <a:lnTo>
                    <a:pt x="40624" y="43944"/>
                  </a:lnTo>
                  <a:lnTo>
                    <a:pt x="41167" y="44668"/>
                  </a:lnTo>
                  <a:lnTo>
                    <a:pt x="41710" y="45453"/>
                  </a:lnTo>
                  <a:lnTo>
                    <a:pt x="42133" y="46238"/>
                  </a:lnTo>
                  <a:lnTo>
                    <a:pt x="42555" y="47083"/>
                  </a:lnTo>
                  <a:lnTo>
                    <a:pt x="42857" y="47988"/>
                  </a:lnTo>
                  <a:lnTo>
                    <a:pt x="43159" y="48894"/>
                  </a:lnTo>
                  <a:lnTo>
                    <a:pt x="43340" y="49920"/>
                  </a:lnTo>
                  <a:lnTo>
                    <a:pt x="43461" y="51006"/>
                  </a:lnTo>
                  <a:lnTo>
                    <a:pt x="43521" y="52153"/>
                  </a:lnTo>
                  <a:lnTo>
                    <a:pt x="43521" y="52153"/>
                  </a:lnTo>
                  <a:lnTo>
                    <a:pt x="43461" y="52938"/>
                  </a:lnTo>
                  <a:lnTo>
                    <a:pt x="43400" y="53722"/>
                  </a:lnTo>
                  <a:lnTo>
                    <a:pt x="43280" y="54567"/>
                  </a:lnTo>
                  <a:lnTo>
                    <a:pt x="43099" y="55352"/>
                  </a:lnTo>
                  <a:lnTo>
                    <a:pt x="42917" y="56137"/>
                  </a:lnTo>
                  <a:lnTo>
                    <a:pt x="42616" y="56922"/>
                  </a:lnTo>
                  <a:lnTo>
                    <a:pt x="42314" y="57646"/>
                  </a:lnTo>
                  <a:lnTo>
                    <a:pt x="41952" y="58431"/>
                  </a:lnTo>
                  <a:lnTo>
                    <a:pt x="41529" y="59155"/>
                  </a:lnTo>
                  <a:lnTo>
                    <a:pt x="41107" y="59940"/>
                  </a:lnTo>
                  <a:lnTo>
                    <a:pt x="40624" y="60664"/>
                  </a:lnTo>
                  <a:lnTo>
                    <a:pt x="40081" y="61328"/>
                  </a:lnTo>
                  <a:lnTo>
                    <a:pt x="39477" y="62052"/>
                  </a:lnTo>
                  <a:lnTo>
                    <a:pt x="38813" y="62656"/>
                  </a:lnTo>
                  <a:lnTo>
                    <a:pt x="38149" y="63320"/>
                  </a:lnTo>
                  <a:lnTo>
                    <a:pt x="37425" y="63923"/>
                  </a:lnTo>
                  <a:lnTo>
                    <a:pt x="36640" y="64527"/>
                  </a:lnTo>
                  <a:lnTo>
                    <a:pt x="35795" y="65131"/>
                  </a:lnTo>
                  <a:lnTo>
                    <a:pt x="34950" y="65614"/>
                  </a:lnTo>
                  <a:lnTo>
                    <a:pt x="34044" y="66157"/>
                  </a:lnTo>
                  <a:lnTo>
                    <a:pt x="33079" y="66640"/>
                  </a:lnTo>
                  <a:lnTo>
                    <a:pt x="32052" y="67062"/>
                  </a:lnTo>
                  <a:lnTo>
                    <a:pt x="31026" y="67485"/>
                  </a:lnTo>
                  <a:lnTo>
                    <a:pt x="29940" y="67847"/>
                  </a:lnTo>
                  <a:lnTo>
                    <a:pt x="28793" y="68209"/>
                  </a:lnTo>
                  <a:lnTo>
                    <a:pt x="27586" y="68451"/>
                  </a:lnTo>
                  <a:lnTo>
                    <a:pt x="26379" y="68752"/>
                  </a:lnTo>
                  <a:lnTo>
                    <a:pt x="25111" y="68933"/>
                  </a:lnTo>
                  <a:lnTo>
                    <a:pt x="23783" y="69115"/>
                  </a:lnTo>
                  <a:lnTo>
                    <a:pt x="22395" y="69235"/>
                  </a:lnTo>
                  <a:lnTo>
                    <a:pt x="21006" y="69296"/>
                  </a:lnTo>
                  <a:lnTo>
                    <a:pt x="19558" y="69356"/>
                  </a:lnTo>
                  <a:lnTo>
                    <a:pt x="19558" y="69356"/>
                  </a:lnTo>
                  <a:lnTo>
                    <a:pt x="18350" y="69296"/>
                  </a:lnTo>
                  <a:lnTo>
                    <a:pt x="17204" y="69235"/>
                  </a:lnTo>
                  <a:lnTo>
                    <a:pt x="16057" y="69175"/>
                  </a:lnTo>
                  <a:lnTo>
                    <a:pt x="14970" y="69054"/>
                  </a:lnTo>
                  <a:lnTo>
                    <a:pt x="13884" y="68873"/>
                  </a:lnTo>
                  <a:lnTo>
                    <a:pt x="12858" y="68692"/>
                  </a:lnTo>
                  <a:lnTo>
                    <a:pt x="11892" y="68511"/>
                  </a:lnTo>
                  <a:lnTo>
                    <a:pt x="10926" y="68269"/>
                  </a:lnTo>
                  <a:lnTo>
                    <a:pt x="10021" y="67968"/>
                  </a:lnTo>
                  <a:lnTo>
                    <a:pt x="9176" y="67666"/>
                  </a:lnTo>
                  <a:lnTo>
                    <a:pt x="8391" y="67364"/>
                  </a:lnTo>
                  <a:lnTo>
                    <a:pt x="7606" y="67002"/>
                  </a:lnTo>
                  <a:lnTo>
                    <a:pt x="6821" y="66640"/>
                  </a:lnTo>
                  <a:lnTo>
                    <a:pt x="6158" y="66217"/>
                  </a:lnTo>
                  <a:lnTo>
                    <a:pt x="5494" y="65795"/>
                  </a:lnTo>
                  <a:lnTo>
                    <a:pt x="4830" y="65372"/>
                  </a:lnTo>
                  <a:lnTo>
                    <a:pt x="4286" y="64889"/>
                  </a:lnTo>
                  <a:lnTo>
                    <a:pt x="3683" y="64406"/>
                  </a:lnTo>
                  <a:lnTo>
                    <a:pt x="3200" y="63923"/>
                  </a:lnTo>
                  <a:lnTo>
                    <a:pt x="2717" y="63380"/>
                  </a:lnTo>
                  <a:lnTo>
                    <a:pt x="2294" y="62897"/>
                  </a:lnTo>
                  <a:lnTo>
                    <a:pt x="1872" y="62354"/>
                  </a:lnTo>
                  <a:lnTo>
                    <a:pt x="1510" y="61750"/>
                  </a:lnTo>
                  <a:lnTo>
                    <a:pt x="1208" y="61207"/>
                  </a:lnTo>
                  <a:lnTo>
                    <a:pt x="906" y="60604"/>
                  </a:lnTo>
                  <a:lnTo>
                    <a:pt x="665" y="60000"/>
                  </a:lnTo>
                  <a:lnTo>
                    <a:pt x="484" y="59396"/>
                  </a:lnTo>
                  <a:lnTo>
                    <a:pt x="302" y="58793"/>
                  </a:lnTo>
                  <a:lnTo>
                    <a:pt x="182" y="58189"/>
                  </a:lnTo>
                  <a:lnTo>
                    <a:pt x="61" y="57586"/>
                  </a:lnTo>
                  <a:lnTo>
                    <a:pt x="61" y="56982"/>
                  </a:lnTo>
                  <a:lnTo>
                    <a:pt x="1" y="56318"/>
                  </a:lnTo>
                  <a:lnTo>
                    <a:pt x="1" y="56318"/>
                  </a:lnTo>
                  <a:lnTo>
                    <a:pt x="61" y="55714"/>
                  </a:lnTo>
                  <a:lnTo>
                    <a:pt x="121" y="55050"/>
                  </a:lnTo>
                  <a:lnTo>
                    <a:pt x="182" y="54326"/>
                  </a:lnTo>
                  <a:lnTo>
                    <a:pt x="363" y="53662"/>
                  </a:lnTo>
                  <a:lnTo>
                    <a:pt x="544" y="52938"/>
                  </a:lnTo>
                  <a:lnTo>
                    <a:pt x="785" y="52213"/>
                  </a:lnTo>
                  <a:lnTo>
                    <a:pt x="1148" y="51489"/>
                  </a:lnTo>
                  <a:lnTo>
                    <a:pt x="1510" y="50765"/>
                  </a:lnTo>
                  <a:lnTo>
                    <a:pt x="1932" y="49980"/>
                  </a:lnTo>
                  <a:lnTo>
                    <a:pt x="2415" y="49256"/>
                  </a:lnTo>
                  <a:lnTo>
                    <a:pt x="3019" y="48531"/>
                  </a:lnTo>
                  <a:lnTo>
                    <a:pt x="3683" y="47867"/>
                  </a:lnTo>
                  <a:lnTo>
                    <a:pt x="4407" y="47143"/>
                  </a:lnTo>
                  <a:lnTo>
                    <a:pt x="5192" y="46479"/>
                  </a:lnTo>
                  <a:lnTo>
                    <a:pt x="6037" y="45815"/>
                  </a:lnTo>
                  <a:lnTo>
                    <a:pt x="7003" y="45211"/>
                  </a:lnTo>
                  <a:lnTo>
                    <a:pt x="7003" y="45211"/>
                  </a:lnTo>
                  <a:lnTo>
                    <a:pt x="8089" y="44608"/>
                  </a:lnTo>
                  <a:lnTo>
                    <a:pt x="9236" y="44065"/>
                  </a:lnTo>
                  <a:lnTo>
                    <a:pt x="10383" y="43582"/>
                  </a:lnTo>
                  <a:lnTo>
                    <a:pt x="11530" y="43159"/>
                  </a:lnTo>
                  <a:lnTo>
                    <a:pt x="12737" y="42797"/>
                  </a:lnTo>
                  <a:lnTo>
                    <a:pt x="13944" y="42435"/>
                  </a:lnTo>
                  <a:lnTo>
                    <a:pt x="15091" y="42193"/>
                  </a:lnTo>
                  <a:lnTo>
                    <a:pt x="16298" y="41952"/>
                  </a:lnTo>
                  <a:lnTo>
                    <a:pt x="18592" y="41590"/>
                  </a:lnTo>
                  <a:lnTo>
                    <a:pt x="20765" y="41348"/>
                  </a:lnTo>
                  <a:lnTo>
                    <a:pt x="22696" y="41167"/>
                  </a:lnTo>
                  <a:lnTo>
                    <a:pt x="24387" y="41047"/>
                  </a:lnTo>
                  <a:lnTo>
                    <a:pt x="24387" y="41047"/>
                  </a:lnTo>
                  <a:lnTo>
                    <a:pt x="23421" y="39779"/>
                  </a:lnTo>
                  <a:lnTo>
                    <a:pt x="22998" y="39115"/>
                  </a:lnTo>
                  <a:lnTo>
                    <a:pt x="22576" y="38391"/>
                  </a:lnTo>
                  <a:lnTo>
                    <a:pt x="22214" y="37606"/>
                  </a:lnTo>
                  <a:lnTo>
                    <a:pt x="21912" y="36761"/>
                  </a:lnTo>
                  <a:lnTo>
                    <a:pt x="21731" y="35855"/>
                  </a:lnTo>
                  <a:lnTo>
                    <a:pt x="21670" y="34829"/>
                  </a:lnTo>
                  <a:lnTo>
                    <a:pt x="21670" y="34829"/>
                  </a:lnTo>
                  <a:lnTo>
                    <a:pt x="21670" y="34286"/>
                  </a:lnTo>
                  <a:lnTo>
                    <a:pt x="21731" y="33803"/>
                  </a:lnTo>
                  <a:lnTo>
                    <a:pt x="21972" y="32898"/>
                  </a:lnTo>
                  <a:lnTo>
                    <a:pt x="22214" y="32113"/>
                  </a:lnTo>
                  <a:lnTo>
                    <a:pt x="22576" y="31328"/>
                  </a:lnTo>
                  <a:lnTo>
                    <a:pt x="22576" y="31328"/>
                  </a:lnTo>
                  <a:lnTo>
                    <a:pt x="21067" y="31449"/>
                  </a:lnTo>
                  <a:lnTo>
                    <a:pt x="19678" y="31509"/>
                  </a:lnTo>
                  <a:lnTo>
                    <a:pt x="19678" y="31509"/>
                  </a:lnTo>
                  <a:lnTo>
                    <a:pt x="18773" y="31449"/>
                  </a:lnTo>
                  <a:lnTo>
                    <a:pt x="17928" y="31389"/>
                  </a:lnTo>
                  <a:lnTo>
                    <a:pt x="17083" y="31328"/>
                  </a:lnTo>
                  <a:lnTo>
                    <a:pt x="16238" y="31147"/>
                  </a:lnTo>
                  <a:lnTo>
                    <a:pt x="15453" y="30966"/>
                  </a:lnTo>
                  <a:lnTo>
                    <a:pt x="14668" y="30785"/>
                  </a:lnTo>
                  <a:lnTo>
                    <a:pt x="13944" y="30544"/>
                  </a:lnTo>
                  <a:lnTo>
                    <a:pt x="13220" y="30242"/>
                  </a:lnTo>
                  <a:lnTo>
                    <a:pt x="12556" y="29940"/>
                  </a:lnTo>
                  <a:lnTo>
                    <a:pt x="11892" y="29578"/>
                  </a:lnTo>
                  <a:lnTo>
                    <a:pt x="11228" y="29216"/>
                  </a:lnTo>
                  <a:lnTo>
                    <a:pt x="10624" y="28854"/>
                  </a:lnTo>
                  <a:lnTo>
                    <a:pt x="10081" y="28431"/>
                  </a:lnTo>
                  <a:lnTo>
                    <a:pt x="9538" y="27948"/>
                  </a:lnTo>
                  <a:lnTo>
                    <a:pt x="8512" y="26982"/>
                  </a:lnTo>
                  <a:lnTo>
                    <a:pt x="7606" y="25956"/>
                  </a:lnTo>
                  <a:lnTo>
                    <a:pt x="6821" y="24870"/>
                  </a:lnTo>
                  <a:lnTo>
                    <a:pt x="6097" y="23663"/>
                  </a:lnTo>
                  <a:lnTo>
                    <a:pt x="5554" y="22455"/>
                  </a:lnTo>
                  <a:lnTo>
                    <a:pt x="5131" y="21127"/>
                  </a:lnTo>
                  <a:lnTo>
                    <a:pt x="4830" y="19860"/>
                  </a:lnTo>
                  <a:lnTo>
                    <a:pt x="4648" y="18532"/>
                  </a:lnTo>
                  <a:lnTo>
                    <a:pt x="4588" y="17204"/>
                  </a:lnTo>
                  <a:lnTo>
                    <a:pt x="4588" y="17204"/>
                  </a:lnTo>
                  <a:lnTo>
                    <a:pt x="4588" y="16419"/>
                  </a:lnTo>
                  <a:lnTo>
                    <a:pt x="4648" y="15634"/>
                  </a:lnTo>
                  <a:lnTo>
                    <a:pt x="4769" y="14789"/>
                  </a:lnTo>
                  <a:lnTo>
                    <a:pt x="4950" y="14005"/>
                  </a:lnTo>
                  <a:lnTo>
                    <a:pt x="5131" y="13220"/>
                  </a:lnTo>
                  <a:lnTo>
                    <a:pt x="5373" y="12375"/>
                  </a:lnTo>
                  <a:lnTo>
                    <a:pt x="5675" y="11590"/>
                  </a:lnTo>
                  <a:lnTo>
                    <a:pt x="5976" y="10806"/>
                  </a:lnTo>
                  <a:lnTo>
                    <a:pt x="6399" y="10021"/>
                  </a:lnTo>
                  <a:lnTo>
                    <a:pt x="6821" y="9236"/>
                  </a:lnTo>
                  <a:lnTo>
                    <a:pt x="7304" y="8512"/>
                  </a:lnTo>
                  <a:lnTo>
                    <a:pt x="7848" y="7727"/>
                  </a:lnTo>
                  <a:lnTo>
                    <a:pt x="8391" y="7003"/>
                  </a:lnTo>
                  <a:lnTo>
                    <a:pt x="8994" y="6339"/>
                  </a:lnTo>
                  <a:lnTo>
                    <a:pt x="9658" y="5675"/>
                  </a:lnTo>
                  <a:lnTo>
                    <a:pt x="10383" y="5011"/>
                  </a:lnTo>
                  <a:lnTo>
                    <a:pt x="10383" y="5011"/>
                  </a:lnTo>
                  <a:lnTo>
                    <a:pt x="11349" y="4226"/>
                  </a:lnTo>
                  <a:lnTo>
                    <a:pt x="12375" y="3562"/>
                  </a:lnTo>
                  <a:lnTo>
                    <a:pt x="13401" y="2959"/>
                  </a:lnTo>
                  <a:lnTo>
                    <a:pt x="14427" y="2415"/>
                  </a:lnTo>
                  <a:lnTo>
                    <a:pt x="15453" y="1932"/>
                  </a:lnTo>
                  <a:lnTo>
                    <a:pt x="16540" y="1570"/>
                  </a:lnTo>
                  <a:lnTo>
                    <a:pt x="17566" y="1208"/>
                  </a:lnTo>
                  <a:lnTo>
                    <a:pt x="18652" y="906"/>
                  </a:lnTo>
                  <a:lnTo>
                    <a:pt x="19678" y="665"/>
                  </a:lnTo>
                  <a:lnTo>
                    <a:pt x="20705" y="484"/>
                  </a:lnTo>
                  <a:lnTo>
                    <a:pt x="21731" y="303"/>
                  </a:lnTo>
                  <a:lnTo>
                    <a:pt x="22757" y="182"/>
                  </a:lnTo>
                  <a:lnTo>
                    <a:pt x="24749" y="61"/>
                  </a:lnTo>
                  <a:lnTo>
                    <a:pt x="26680" y="1"/>
                  </a:lnTo>
                  <a:lnTo>
                    <a:pt x="45392" y="1"/>
                  </a:lnTo>
                  <a:lnTo>
                    <a:pt x="39598" y="3260"/>
                  </a:lnTo>
                  <a:lnTo>
                    <a:pt x="33924" y="3260"/>
                  </a:lnTo>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3281826" y="2253125"/>
              <a:ext cx="1131800" cy="1088025"/>
            </a:xfrm>
            <a:custGeom>
              <a:avLst/>
              <a:gdLst/>
              <a:ahLst/>
              <a:cxnLst/>
              <a:rect l="0" t="0" r="0" b="0"/>
              <a:pathLst>
                <a:path w="45272" h="43521" extrusionOk="0">
                  <a:moveTo>
                    <a:pt x="21187" y="2777"/>
                  </a:moveTo>
                  <a:lnTo>
                    <a:pt x="22214" y="2837"/>
                  </a:lnTo>
                  <a:lnTo>
                    <a:pt x="23179" y="2958"/>
                  </a:lnTo>
                  <a:lnTo>
                    <a:pt x="24145" y="3199"/>
                  </a:lnTo>
                  <a:lnTo>
                    <a:pt x="25050" y="3441"/>
                  </a:lnTo>
                  <a:lnTo>
                    <a:pt x="25956" y="3803"/>
                  </a:lnTo>
                  <a:lnTo>
                    <a:pt x="26741" y="4286"/>
                  </a:lnTo>
                  <a:lnTo>
                    <a:pt x="27525" y="4769"/>
                  </a:lnTo>
                  <a:lnTo>
                    <a:pt x="28310" y="5312"/>
                  </a:lnTo>
                  <a:lnTo>
                    <a:pt x="28974" y="5916"/>
                  </a:lnTo>
                  <a:lnTo>
                    <a:pt x="29698" y="6580"/>
                  </a:lnTo>
                  <a:lnTo>
                    <a:pt x="30302" y="7304"/>
                  </a:lnTo>
                  <a:lnTo>
                    <a:pt x="30906" y="8028"/>
                  </a:lnTo>
                  <a:lnTo>
                    <a:pt x="31449" y="8873"/>
                  </a:lnTo>
                  <a:lnTo>
                    <a:pt x="31992" y="9658"/>
                  </a:lnTo>
                  <a:lnTo>
                    <a:pt x="32475" y="10564"/>
                  </a:lnTo>
                  <a:lnTo>
                    <a:pt x="32958" y="11409"/>
                  </a:lnTo>
                  <a:lnTo>
                    <a:pt x="33380" y="12314"/>
                  </a:lnTo>
                  <a:lnTo>
                    <a:pt x="33743" y="13280"/>
                  </a:lnTo>
                  <a:lnTo>
                    <a:pt x="34467" y="15151"/>
                  </a:lnTo>
                  <a:lnTo>
                    <a:pt x="35010" y="17143"/>
                  </a:lnTo>
                  <a:lnTo>
                    <a:pt x="35493" y="19074"/>
                  </a:lnTo>
                  <a:lnTo>
                    <a:pt x="35855" y="20946"/>
                  </a:lnTo>
                  <a:lnTo>
                    <a:pt x="36097" y="22757"/>
                  </a:lnTo>
                  <a:lnTo>
                    <a:pt x="36217" y="24447"/>
                  </a:lnTo>
                  <a:lnTo>
                    <a:pt x="36278" y="26076"/>
                  </a:lnTo>
                  <a:lnTo>
                    <a:pt x="36217" y="27404"/>
                  </a:lnTo>
                  <a:lnTo>
                    <a:pt x="36157" y="28732"/>
                  </a:lnTo>
                  <a:lnTo>
                    <a:pt x="35976" y="30060"/>
                  </a:lnTo>
                  <a:lnTo>
                    <a:pt x="35734" y="31328"/>
                  </a:lnTo>
                  <a:lnTo>
                    <a:pt x="35372" y="32595"/>
                  </a:lnTo>
                  <a:lnTo>
                    <a:pt x="34889" y="33803"/>
                  </a:lnTo>
                  <a:lnTo>
                    <a:pt x="34588" y="34406"/>
                  </a:lnTo>
                  <a:lnTo>
                    <a:pt x="34286" y="35010"/>
                  </a:lnTo>
                  <a:lnTo>
                    <a:pt x="33924" y="35553"/>
                  </a:lnTo>
                  <a:lnTo>
                    <a:pt x="33501" y="36157"/>
                  </a:lnTo>
                  <a:lnTo>
                    <a:pt x="33139" y="36640"/>
                  </a:lnTo>
                  <a:lnTo>
                    <a:pt x="32656" y="37183"/>
                  </a:lnTo>
                  <a:lnTo>
                    <a:pt x="32233" y="37666"/>
                  </a:lnTo>
                  <a:lnTo>
                    <a:pt x="31690" y="38088"/>
                  </a:lnTo>
                  <a:lnTo>
                    <a:pt x="31147" y="38511"/>
                  </a:lnTo>
                  <a:lnTo>
                    <a:pt x="30604" y="38873"/>
                  </a:lnTo>
                  <a:lnTo>
                    <a:pt x="30060" y="39235"/>
                  </a:lnTo>
                  <a:lnTo>
                    <a:pt x="29457" y="39537"/>
                  </a:lnTo>
                  <a:lnTo>
                    <a:pt x="28853" y="39839"/>
                  </a:lnTo>
                  <a:lnTo>
                    <a:pt x="28189" y="40080"/>
                  </a:lnTo>
                  <a:lnTo>
                    <a:pt x="27586" y="40261"/>
                  </a:lnTo>
                  <a:lnTo>
                    <a:pt x="26922" y="40442"/>
                  </a:lnTo>
                  <a:lnTo>
                    <a:pt x="26258" y="40563"/>
                  </a:lnTo>
                  <a:lnTo>
                    <a:pt x="25594" y="40684"/>
                  </a:lnTo>
                  <a:lnTo>
                    <a:pt x="24930" y="40744"/>
                  </a:lnTo>
                  <a:lnTo>
                    <a:pt x="23240" y="40744"/>
                  </a:lnTo>
                  <a:lnTo>
                    <a:pt x="22274" y="40623"/>
                  </a:lnTo>
                  <a:lnTo>
                    <a:pt x="21368" y="40382"/>
                  </a:lnTo>
                  <a:lnTo>
                    <a:pt x="20463" y="40141"/>
                  </a:lnTo>
                  <a:lnTo>
                    <a:pt x="19618" y="39778"/>
                  </a:lnTo>
                  <a:lnTo>
                    <a:pt x="18773" y="39356"/>
                  </a:lnTo>
                  <a:lnTo>
                    <a:pt x="17988" y="38873"/>
                  </a:lnTo>
                  <a:lnTo>
                    <a:pt x="17204" y="38330"/>
                  </a:lnTo>
                  <a:lnTo>
                    <a:pt x="16479" y="37726"/>
                  </a:lnTo>
                  <a:lnTo>
                    <a:pt x="15815" y="37062"/>
                  </a:lnTo>
                  <a:lnTo>
                    <a:pt x="15151" y="36338"/>
                  </a:lnTo>
                  <a:lnTo>
                    <a:pt x="14548" y="35613"/>
                  </a:lnTo>
                  <a:lnTo>
                    <a:pt x="13944" y="34829"/>
                  </a:lnTo>
                  <a:lnTo>
                    <a:pt x="13401" y="33984"/>
                  </a:lnTo>
                  <a:lnTo>
                    <a:pt x="12918" y="33139"/>
                  </a:lnTo>
                  <a:lnTo>
                    <a:pt x="12435" y="32233"/>
                  </a:lnTo>
                  <a:lnTo>
                    <a:pt x="11952" y="31328"/>
                  </a:lnTo>
                  <a:lnTo>
                    <a:pt x="11530" y="30362"/>
                  </a:lnTo>
                  <a:lnTo>
                    <a:pt x="10805" y="28430"/>
                  </a:lnTo>
                  <a:lnTo>
                    <a:pt x="10202" y="26499"/>
                  </a:lnTo>
                  <a:lnTo>
                    <a:pt x="9719" y="24507"/>
                  </a:lnTo>
                  <a:lnTo>
                    <a:pt x="9296" y="22515"/>
                  </a:lnTo>
                  <a:lnTo>
                    <a:pt x="9055" y="20584"/>
                  </a:lnTo>
                  <a:lnTo>
                    <a:pt x="8874" y="18712"/>
                  </a:lnTo>
                  <a:lnTo>
                    <a:pt x="8813" y="16962"/>
                  </a:lnTo>
                  <a:lnTo>
                    <a:pt x="8874" y="15513"/>
                  </a:lnTo>
                  <a:lnTo>
                    <a:pt x="8994" y="14065"/>
                  </a:lnTo>
                  <a:lnTo>
                    <a:pt x="9236" y="12616"/>
                  </a:lnTo>
                  <a:lnTo>
                    <a:pt x="9357" y="11891"/>
                  </a:lnTo>
                  <a:lnTo>
                    <a:pt x="9598" y="11167"/>
                  </a:lnTo>
                  <a:lnTo>
                    <a:pt x="9839" y="10443"/>
                  </a:lnTo>
                  <a:lnTo>
                    <a:pt x="10141" y="9779"/>
                  </a:lnTo>
                  <a:lnTo>
                    <a:pt x="10443" y="9055"/>
                  </a:lnTo>
                  <a:lnTo>
                    <a:pt x="10866" y="8391"/>
                  </a:lnTo>
                  <a:lnTo>
                    <a:pt x="11288" y="7787"/>
                  </a:lnTo>
                  <a:lnTo>
                    <a:pt x="11831" y="7123"/>
                  </a:lnTo>
                  <a:lnTo>
                    <a:pt x="12375" y="6519"/>
                  </a:lnTo>
                  <a:lnTo>
                    <a:pt x="13039" y="5916"/>
                  </a:lnTo>
                  <a:lnTo>
                    <a:pt x="13884" y="5191"/>
                  </a:lnTo>
                  <a:lnTo>
                    <a:pt x="14789" y="4588"/>
                  </a:lnTo>
                  <a:lnTo>
                    <a:pt x="15755" y="4045"/>
                  </a:lnTo>
                  <a:lnTo>
                    <a:pt x="16781" y="3622"/>
                  </a:lnTo>
                  <a:lnTo>
                    <a:pt x="17868" y="3260"/>
                  </a:lnTo>
                  <a:lnTo>
                    <a:pt x="18954" y="3018"/>
                  </a:lnTo>
                  <a:lnTo>
                    <a:pt x="20041" y="2837"/>
                  </a:lnTo>
                  <a:lnTo>
                    <a:pt x="21187" y="2777"/>
                  </a:lnTo>
                  <a:close/>
                  <a:moveTo>
                    <a:pt x="22274" y="0"/>
                  </a:moveTo>
                  <a:lnTo>
                    <a:pt x="21006" y="121"/>
                  </a:lnTo>
                  <a:lnTo>
                    <a:pt x="19799" y="242"/>
                  </a:lnTo>
                  <a:lnTo>
                    <a:pt x="18592" y="423"/>
                  </a:lnTo>
                  <a:lnTo>
                    <a:pt x="17385" y="725"/>
                  </a:lnTo>
                  <a:lnTo>
                    <a:pt x="16238" y="1026"/>
                  </a:lnTo>
                  <a:lnTo>
                    <a:pt x="15151" y="1328"/>
                  </a:lnTo>
                  <a:lnTo>
                    <a:pt x="14065" y="1751"/>
                  </a:lnTo>
                  <a:lnTo>
                    <a:pt x="12978" y="2234"/>
                  </a:lnTo>
                  <a:lnTo>
                    <a:pt x="11952" y="2717"/>
                  </a:lnTo>
                  <a:lnTo>
                    <a:pt x="10986" y="3260"/>
                  </a:lnTo>
                  <a:lnTo>
                    <a:pt x="10021" y="3803"/>
                  </a:lnTo>
                  <a:lnTo>
                    <a:pt x="9115" y="4467"/>
                  </a:lnTo>
                  <a:lnTo>
                    <a:pt x="8270" y="5131"/>
                  </a:lnTo>
                  <a:lnTo>
                    <a:pt x="7425" y="5795"/>
                  </a:lnTo>
                  <a:lnTo>
                    <a:pt x="6580" y="6580"/>
                  </a:lnTo>
                  <a:lnTo>
                    <a:pt x="5856" y="7304"/>
                  </a:lnTo>
                  <a:lnTo>
                    <a:pt x="5131" y="8149"/>
                  </a:lnTo>
                  <a:lnTo>
                    <a:pt x="4467" y="8994"/>
                  </a:lnTo>
                  <a:lnTo>
                    <a:pt x="3803" y="9839"/>
                  </a:lnTo>
                  <a:lnTo>
                    <a:pt x="3260" y="10745"/>
                  </a:lnTo>
                  <a:lnTo>
                    <a:pt x="2717" y="11650"/>
                  </a:lnTo>
                  <a:lnTo>
                    <a:pt x="2174" y="12616"/>
                  </a:lnTo>
                  <a:lnTo>
                    <a:pt x="1751" y="13582"/>
                  </a:lnTo>
                  <a:lnTo>
                    <a:pt x="1329" y="14608"/>
                  </a:lnTo>
                  <a:lnTo>
                    <a:pt x="1027" y="15574"/>
                  </a:lnTo>
                  <a:lnTo>
                    <a:pt x="725" y="16660"/>
                  </a:lnTo>
                  <a:lnTo>
                    <a:pt x="483" y="17686"/>
                  </a:lnTo>
                  <a:lnTo>
                    <a:pt x="242" y="18773"/>
                  </a:lnTo>
                  <a:lnTo>
                    <a:pt x="121" y="19859"/>
                  </a:lnTo>
                  <a:lnTo>
                    <a:pt x="61" y="20946"/>
                  </a:lnTo>
                  <a:lnTo>
                    <a:pt x="1" y="22032"/>
                  </a:lnTo>
                  <a:lnTo>
                    <a:pt x="61" y="22998"/>
                  </a:lnTo>
                  <a:lnTo>
                    <a:pt x="121" y="23964"/>
                  </a:lnTo>
                  <a:lnTo>
                    <a:pt x="242" y="24930"/>
                  </a:lnTo>
                  <a:lnTo>
                    <a:pt x="363" y="25895"/>
                  </a:lnTo>
                  <a:lnTo>
                    <a:pt x="604" y="26861"/>
                  </a:lnTo>
                  <a:lnTo>
                    <a:pt x="846" y="27827"/>
                  </a:lnTo>
                  <a:lnTo>
                    <a:pt x="1087" y="28732"/>
                  </a:lnTo>
                  <a:lnTo>
                    <a:pt x="1449" y="29698"/>
                  </a:lnTo>
                  <a:lnTo>
                    <a:pt x="1811" y="30603"/>
                  </a:lnTo>
                  <a:lnTo>
                    <a:pt x="2234" y="31509"/>
                  </a:lnTo>
                  <a:lnTo>
                    <a:pt x="2717" y="32414"/>
                  </a:lnTo>
                  <a:lnTo>
                    <a:pt x="3200" y="33320"/>
                  </a:lnTo>
                  <a:lnTo>
                    <a:pt x="3743" y="34165"/>
                  </a:lnTo>
                  <a:lnTo>
                    <a:pt x="4347" y="35010"/>
                  </a:lnTo>
                  <a:lnTo>
                    <a:pt x="5011" y="35795"/>
                  </a:lnTo>
                  <a:lnTo>
                    <a:pt x="5675" y="36579"/>
                  </a:lnTo>
                  <a:lnTo>
                    <a:pt x="6399" y="37364"/>
                  </a:lnTo>
                  <a:lnTo>
                    <a:pt x="7184" y="38088"/>
                  </a:lnTo>
                  <a:lnTo>
                    <a:pt x="7968" y="38752"/>
                  </a:lnTo>
                  <a:lnTo>
                    <a:pt x="8813" y="39416"/>
                  </a:lnTo>
                  <a:lnTo>
                    <a:pt x="9719" y="40020"/>
                  </a:lnTo>
                  <a:lnTo>
                    <a:pt x="10624" y="40563"/>
                  </a:lnTo>
                  <a:lnTo>
                    <a:pt x="11590" y="41106"/>
                  </a:lnTo>
                  <a:lnTo>
                    <a:pt x="12616" y="41589"/>
                  </a:lnTo>
                  <a:lnTo>
                    <a:pt x="13703" y="42012"/>
                  </a:lnTo>
                  <a:lnTo>
                    <a:pt x="14789" y="42374"/>
                  </a:lnTo>
                  <a:lnTo>
                    <a:pt x="15936" y="42736"/>
                  </a:lnTo>
                  <a:lnTo>
                    <a:pt x="17083" y="42978"/>
                  </a:lnTo>
                  <a:lnTo>
                    <a:pt x="18290" y="43219"/>
                  </a:lnTo>
                  <a:lnTo>
                    <a:pt x="19558" y="43340"/>
                  </a:lnTo>
                  <a:lnTo>
                    <a:pt x="20825" y="43460"/>
                  </a:lnTo>
                  <a:lnTo>
                    <a:pt x="22153" y="43521"/>
                  </a:lnTo>
                  <a:lnTo>
                    <a:pt x="23541" y="43460"/>
                  </a:lnTo>
                  <a:lnTo>
                    <a:pt x="24869" y="43340"/>
                  </a:lnTo>
                  <a:lnTo>
                    <a:pt x="26197" y="43219"/>
                  </a:lnTo>
                  <a:lnTo>
                    <a:pt x="27405" y="42978"/>
                  </a:lnTo>
                  <a:lnTo>
                    <a:pt x="28612" y="42676"/>
                  </a:lnTo>
                  <a:lnTo>
                    <a:pt x="29819" y="42374"/>
                  </a:lnTo>
                  <a:lnTo>
                    <a:pt x="30966" y="42012"/>
                  </a:lnTo>
                  <a:lnTo>
                    <a:pt x="32052" y="41529"/>
                  </a:lnTo>
                  <a:lnTo>
                    <a:pt x="33079" y="41046"/>
                  </a:lnTo>
                  <a:lnTo>
                    <a:pt x="34105" y="40503"/>
                  </a:lnTo>
                  <a:lnTo>
                    <a:pt x="35070" y="39959"/>
                  </a:lnTo>
                  <a:lnTo>
                    <a:pt x="35976" y="39356"/>
                  </a:lnTo>
                  <a:lnTo>
                    <a:pt x="36881" y="38692"/>
                  </a:lnTo>
                  <a:lnTo>
                    <a:pt x="37726" y="37968"/>
                  </a:lnTo>
                  <a:lnTo>
                    <a:pt x="38511" y="37243"/>
                  </a:lnTo>
                  <a:lnTo>
                    <a:pt x="39296" y="36459"/>
                  </a:lnTo>
                  <a:lnTo>
                    <a:pt x="39960" y="35674"/>
                  </a:lnTo>
                  <a:lnTo>
                    <a:pt x="40624" y="34829"/>
                  </a:lnTo>
                  <a:lnTo>
                    <a:pt x="41288" y="33984"/>
                  </a:lnTo>
                  <a:lnTo>
                    <a:pt x="41831" y="33139"/>
                  </a:lnTo>
                  <a:lnTo>
                    <a:pt x="42374" y="32233"/>
                  </a:lnTo>
                  <a:lnTo>
                    <a:pt x="42857" y="31267"/>
                  </a:lnTo>
                  <a:lnTo>
                    <a:pt x="43340" y="30362"/>
                  </a:lnTo>
                  <a:lnTo>
                    <a:pt x="4370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5" y="10684"/>
                  </a:lnTo>
                  <a:lnTo>
                    <a:pt x="41891" y="9779"/>
                  </a:lnTo>
                  <a:lnTo>
                    <a:pt x="41348" y="8934"/>
                  </a:lnTo>
                  <a:lnTo>
                    <a:pt x="40744" y="8149"/>
                  </a:lnTo>
                  <a:lnTo>
                    <a:pt x="40080" y="7364"/>
                  </a:lnTo>
                  <a:lnTo>
                    <a:pt x="39416" y="6580"/>
                  </a:lnTo>
                  <a:lnTo>
                    <a:pt x="38692" y="5855"/>
                  </a:lnTo>
                  <a:lnTo>
                    <a:pt x="37907" y="5131"/>
                  </a:lnTo>
                  <a:lnTo>
                    <a:pt x="37123" y="4467"/>
                  </a:lnTo>
                  <a:lnTo>
                    <a:pt x="36278" y="3863"/>
                  </a:lnTo>
                  <a:lnTo>
                    <a:pt x="35433" y="3260"/>
                  </a:lnTo>
                  <a:lnTo>
                    <a:pt x="34467" y="2717"/>
                  </a:lnTo>
                  <a:lnTo>
                    <a:pt x="33561" y="2234"/>
                  </a:lnTo>
                  <a:lnTo>
                    <a:pt x="32596" y="1811"/>
                  </a:lnTo>
                  <a:lnTo>
                    <a:pt x="31569" y="1389"/>
                  </a:lnTo>
                  <a:lnTo>
                    <a:pt x="30483" y="1026"/>
                  </a:lnTo>
                  <a:lnTo>
                    <a:pt x="29396" y="725"/>
                  </a:lnTo>
                  <a:lnTo>
                    <a:pt x="28310" y="483"/>
                  </a:lnTo>
                  <a:lnTo>
                    <a:pt x="27163" y="242"/>
                  </a:lnTo>
                  <a:lnTo>
                    <a:pt x="26016" y="121"/>
                  </a:lnTo>
                  <a:lnTo>
                    <a:pt x="24809" y="0"/>
                  </a:lnTo>
                  <a:close/>
                </a:path>
              </a:pathLst>
            </a:cu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3502146" y="2322525"/>
              <a:ext cx="686625" cy="949225"/>
            </a:xfrm>
            <a:custGeom>
              <a:avLst/>
              <a:gdLst/>
              <a:ahLst/>
              <a:cxnLst/>
              <a:rect l="0" t="0" r="0" b="0"/>
              <a:pathLst>
                <a:path w="27465" h="37969" fill="none" extrusionOk="0">
                  <a:moveTo>
                    <a:pt x="24688" y="33381"/>
                  </a:moveTo>
                  <a:lnTo>
                    <a:pt x="24688" y="33381"/>
                  </a:lnTo>
                  <a:lnTo>
                    <a:pt x="25111" y="32777"/>
                  </a:lnTo>
                  <a:lnTo>
                    <a:pt x="25473" y="32234"/>
                  </a:lnTo>
                  <a:lnTo>
                    <a:pt x="25775" y="31630"/>
                  </a:lnTo>
                  <a:lnTo>
                    <a:pt x="26076" y="31027"/>
                  </a:lnTo>
                  <a:lnTo>
                    <a:pt x="26559" y="29819"/>
                  </a:lnTo>
                  <a:lnTo>
                    <a:pt x="26921" y="28552"/>
                  </a:lnTo>
                  <a:lnTo>
                    <a:pt x="27163" y="27284"/>
                  </a:lnTo>
                  <a:lnTo>
                    <a:pt x="27344" y="25956"/>
                  </a:lnTo>
                  <a:lnTo>
                    <a:pt x="27404" y="24628"/>
                  </a:lnTo>
                  <a:lnTo>
                    <a:pt x="27465" y="23300"/>
                  </a:lnTo>
                  <a:lnTo>
                    <a:pt x="27465" y="23300"/>
                  </a:lnTo>
                  <a:lnTo>
                    <a:pt x="27404" y="21671"/>
                  </a:lnTo>
                  <a:lnTo>
                    <a:pt x="27284" y="19981"/>
                  </a:lnTo>
                  <a:lnTo>
                    <a:pt x="27042" y="18170"/>
                  </a:lnTo>
                  <a:lnTo>
                    <a:pt x="26680" y="16298"/>
                  </a:lnTo>
                  <a:lnTo>
                    <a:pt x="26197" y="14367"/>
                  </a:lnTo>
                  <a:lnTo>
                    <a:pt x="25654" y="12375"/>
                  </a:lnTo>
                  <a:lnTo>
                    <a:pt x="24930" y="10504"/>
                  </a:lnTo>
                  <a:lnTo>
                    <a:pt x="24567" y="9538"/>
                  </a:lnTo>
                  <a:lnTo>
                    <a:pt x="24145" y="8633"/>
                  </a:lnTo>
                  <a:lnTo>
                    <a:pt x="23662" y="7788"/>
                  </a:lnTo>
                  <a:lnTo>
                    <a:pt x="23179" y="6882"/>
                  </a:lnTo>
                  <a:lnTo>
                    <a:pt x="22636" y="6097"/>
                  </a:lnTo>
                  <a:lnTo>
                    <a:pt x="22093" y="5252"/>
                  </a:lnTo>
                  <a:lnTo>
                    <a:pt x="21489" y="4528"/>
                  </a:lnTo>
                  <a:lnTo>
                    <a:pt x="20885" y="3804"/>
                  </a:lnTo>
                  <a:lnTo>
                    <a:pt x="20161" y="3140"/>
                  </a:lnTo>
                  <a:lnTo>
                    <a:pt x="19497" y="2536"/>
                  </a:lnTo>
                  <a:lnTo>
                    <a:pt x="18712" y="1993"/>
                  </a:lnTo>
                  <a:lnTo>
                    <a:pt x="17928" y="1510"/>
                  </a:lnTo>
                  <a:lnTo>
                    <a:pt x="17143" y="1027"/>
                  </a:lnTo>
                  <a:lnTo>
                    <a:pt x="16237" y="665"/>
                  </a:lnTo>
                  <a:lnTo>
                    <a:pt x="15332" y="423"/>
                  </a:lnTo>
                  <a:lnTo>
                    <a:pt x="14366" y="182"/>
                  </a:lnTo>
                  <a:lnTo>
                    <a:pt x="13401" y="61"/>
                  </a:lnTo>
                  <a:lnTo>
                    <a:pt x="12374" y="1"/>
                  </a:lnTo>
                  <a:lnTo>
                    <a:pt x="12374" y="1"/>
                  </a:lnTo>
                  <a:lnTo>
                    <a:pt x="11228" y="61"/>
                  </a:lnTo>
                  <a:lnTo>
                    <a:pt x="10141" y="242"/>
                  </a:lnTo>
                  <a:lnTo>
                    <a:pt x="9055" y="484"/>
                  </a:lnTo>
                  <a:lnTo>
                    <a:pt x="7968" y="846"/>
                  </a:lnTo>
                  <a:lnTo>
                    <a:pt x="6942" y="1269"/>
                  </a:lnTo>
                  <a:lnTo>
                    <a:pt x="5976" y="1812"/>
                  </a:lnTo>
                  <a:lnTo>
                    <a:pt x="5071" y="2415"/>
                  </a:lnTo>
                  <a:lnTo>
                    <a:pt x="4226" y="3140"/>
                  </a:lnTo>
                  <a:lnTo>
                    <a:pt x="4226" y="3140"/>
                  </a:lnTo>
                  <a:lnTo>
                    <a:pt x="3562" y="3743"/>
                  </a:lnTo>
                  <a:lnTo>
                    <a:pt x="3018" y="4347"/>
                  </a:lnTo>
                  <a:lnTo>
                    <a:pt x="2475" y="5011"/>
                  </a:lnTo>
                  <a:lnTo>
                    <a:pt x="2053" y="5615"/>
                  </a:lnTo>
                  <a:lnTo>
                    <a:pt x="1630" y="6279"/>
                  </a:lnTo>
                  <a:lnTo>
                    <a:pt x="1328" y="7003"/>
                  </a:lnTo>
                  <a:lnTo>
                    <a:pt x="1026" y="7667"/>
                  </a:lnTo>
                  <a:lnTo>
                    <a:pt x="785" y="8391"/>
                  </a:lnTo>
                  <a:lnTo>
                    <a:pt x="544" y="9115"/>
                  </a:lnTo>
                  <a:lnTo>
                    <a:pt x="423" y="9840"/>
                  </a:lnTo>
                  <a:lnTo>
                    <a:pt x="181" y="11289"/>
                  </a:lnTo>
                  <a:lnTo>
                    <a:pt x="61" y="12737"/>
                  </a:lnTo>
                  <a:lnTo>
                    <a:pt x="0" y="14186"/>
                  </a:lnTo>
                  <a:lnTo>
                    <a:pt x="0" y="14186"/>
                  </a:lnTo>
                  <a:lnTo>
                    <a:pt x="61" y="15936"/>
                  </a:lnTo>
                  <a:lnTo>
                    <a:pt x="242" y="17808"/>
                  </a:lnTo>
                  <a:lnTo>
                    <a:pt x="483" y="19739"/>
                  </a:lnTo>
                  <a:lnTo>
                    <a:pt x="906" y="21731"/>
                  </a:lnTo>
                  <a:lnTo>
                    <a:pt x="1389" y="23723"/>
                  </a:lnTo>
                  <a:lnTo>
                    <a:pt x="1992" y="25654"/>
                  </a:lnTo>
                  <a:lnTo>
                    <a:pt x="2717" y="27586"/>
                  </a:lnTo>
                  <a:lnTo>
                    <a:pt x="3139" y="28552"/>
                  </a:lnTo>
                  <a:lnTo>
                    <a:pt x="3622" y="29457"/>
                  </a:lnTo>
                  <a:lnTo>
                    <a:pt x="4105" y="30363"/>
                  </a:lnTo>
                  <a:lnTo>
                    <a:pt x="4588" y="31208"/>
                  </a:lnTo>
                  <a:lnTo>
                    <a:pt x="5131" y="32053"/>
                  </a:lnTo>
                  <a:lnTo>
                    <a:pt x="5735" y="32837"/>
                  </a:lnTo>
                  <a:lnTo>
                    <a:pt x="6338" y="33562"/>
                  </a:lnTo>
                  <a:lnTo>
                    <a:pt x="7002" y="34286"/>
                  </a:lnTo>
                  <a:lnTo>
                    <a:pt x="7666" y="34950"/>
                  </a:lnTo>
                  <a:lnTo>
                    <a:pt x="8391" y="35554"/>
                  </a:lnTo>
                  <a:lnTo>
                    <a:pt x="9175" y="36097"/>
                  </a:lnTo>
                  <a:lnTo>
                    <a:pt x="9960" y="36580"/>
                  </a:lnTo>
                  <a:lnTo>
                    <a:pt x="10805" y="37002"/>
                  </a:lnTo>
                  <a:lnTo>
                    <a:pt x="11650" y="37365"/>
                  </a:lnTo>
                  <a:lnTo>
                    <a:pt x="12555" y="37606"/>
                  </a:lnTo>
                  <a:lnTo>
                    <a:pt x="13461" y="37847"/>
                  </a:lnTo>
                  <a:lnTo>
                    <a:pt x="14427" y="37968"/>
                  </a:lnTo>
                  <a:lnTo>
                    <a:pt x="15453" y="37968"/>
                  </a:lnTo>
                  <a:lnTo>
                    <a:pt x="15453" y="37968"/>
                  </a:lnTo>
                  <a:lnTo>
                    <a:pt x="16117" y="37968"/>
                  </a:lnTo>
                  <a:lnTo>
                    <a:pt x="16781" y="37908"/>
                  </a:lnTo>
                  <a:lnTo>
                    <a:pt x="17445" y="37787"/>
                  </a:lnTo>
                  <a:lnTo>
                    <a:pt x="18109" y="37666"/>
                  </a:lnTo>
                  <a:lnTo>
                    <a:pt x="18773" y="37485"/>
                  </a:lnTo>
                  <a:lnTo>
                    <a:pt x="19376" y="37304"/>
                  </a:lnTo>
                  <a:lnTo>
                    <a:pt x="20040" y="37063"/>
                  </a:lnTo>
                  <a:lnTo>
                    <a:pt x="20644" y="36761"/>
                  </a:lnTo>
                  <a:lnTo>
                    <a:pt x="21247" y="36459"/>
                  </a:lnTo>
                  <a:lnTo>
                    <a:pt x="21791" y="36097"/>
                  </a:lnTo>
                  <a:lnTo>
                    <a:pt x="22334" y="35735"/>
                  </a:lnTo>
                  <a:lnTo>
                    <a:pt x="22877" y="35312"/>
                  </a:lnTo>
                  <a:lnTo>
                    <a:pt x="23420" y="34890"/>
                  </a:lnTo>
                  <a:lnTo>
                    <a:pt x="23843" y="34407"/>
                  </a:lnTo>
                  <a:lnTo>
                    <a:pt x="24326" y="33864"/>
                  </a:lnTo>
                  <a:lnTo>
                    <a:pt x="24688" y="33381"/>
                  </a:lnTo>
                </a:path>
              </a:pathLst>
            </a:custGeom>
            <a:no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3281826" y="2253125"/>
              <a:ext cx="1131800" cy="1088025"/>
            </a:xfrm>
            <a:custGeom>
              <a:avLst/>
              <a:gdLst/>
              <a:ahLst/>
              <a:cxnLst/>
              <a:rect l="0" t="0" r="0" b="0"/>
              <a:pathLst>
                <a:path w="45272" h="43521" fill="none" extrusionOk="0">
                  <a:moveTo>
                    <a:pt x="22153" y="43521"/>
                  </a:moveTo>
                  <a:lnTo>
                    <a:pt x="22153" y="43521"/>
                  </a:lnTo>
                  <a:lnTo>
                    <a:pt x="20825" y="43460"/>
                  </a:lnTo>
                  <a:lnTo>
                    <a:pt x="19558" y="43340"/>
                  </a:lnTo>
                  <a:lnTo>
                    <a:pt x="18290" y="43219"/>
                  </a:lnTo>
                  <a:lnTo>
                    <a:pt x="17083" y="42978"/>
                  </a:lnTo>
                  <a:lnTo>
                    <a:pt x="15936" y="42736"/>
                  </a:lnTo>
                  <a:lnTo>
                    <a:pt x="14789" y="42374"/>
                  </a:lnTo>
                  <a:lnTo>
                    <a:pt x="13703" y="42012"/>
                  </a:lnTo>
                  <a:lnTo>
                    <a:pt x="12616" y="41589"/>
                  </a:lnTo>
                  <a:lnTo>
                    <a:pt x="11590" y="41106"/>
                  </a:lnTo>
                  <a:lnTo>
                    <a:pt x="10624" y="40563"/>
                  </a:lnTo>
                  <a:lnTo>
                    <a:pt x="9719" y="40020"/>
                  </a:lnTo>
                  <a:lnTo>
                    <a:pt x="8813" y="39416"/>
                  </a:lnTo>
                  <a:lnTo>
                    <a:pt x="7968" y="38752"/>
                  </a:lnTo>
                  <a:lnTo>
                    <a:pt x="7184" y="38088"/>
                  </a:lnTo>
                  <a:lnTo>
                    <a:pt x="6399" y="37364"/>
                  </a:lnTo>
                  <a:lnTo>
                    <a:pt x="5675" y="36579"/>
                  </a:lnTo>
                  <a:lnTo>
                    <a:pt x="5011" y="35795"/>
                  </a:lnTo>
                  <a:lnTo>
                    <a:pt x="4347" y="35010"/>
                  </a:lnTo>
                  <a:lnTo>
                    <a:pt x="3743" y="34165"/>
                  </a:lnTo>
                  <a:lnTo>
                    <a:pt x="3200" y="33320"/>
                  </a:lnTo>
                  <a:lnTo>
                    <a:pt x="2717" y="32414"/>
                  </a:lnTo>
                  <a:lnTo>
                    <a:pt x="2234" y="31509"/>
                  </a:lnTo>
                  <a:lnTo>
                    <a:pt x="1811" y="30603"/>
                  </a:lnTo>
                  <a:lnTo>
                    <a:pt x="1449" y="29698"/>
                  </a:lnTo>
                  <a:lnTo>
                    <a:pt x="1087" y="28732"/>
                  </a:lnTo>
                  <a:lnTo>
                    <a:pt x="846" y="27827"/>
                  </a:lnTo>
                  <a:lnTo>
                    <a:pt x="604" y="26861"/>
                  </a:lnTo>
                  <a:lnTo>
                    <a:pt x="363" y="25895"/>
                  </a:lnTo>
                  <a:lnTo>
                    <a:pt x="242" y="24930"/>
                  </a:lnTo>
                  <a:lnTo>
                    <a:pt x="121" y="23964"/>
                  </a:lnTo>
                  <a:lnTo>
                    <a:pt x="61" y="22998"/>
                  </a:lnTo>
                  <a:lnTo>
                    <a:pt x="1" y="22032"/>
                  </a:lnTo>
                  <a:lnTo>
                    <a:pt x="1" y="22032"/>
                  </a:lnTo>
                  <a:lnTo>
                    <a:pt x="61" y="20946"/>
                  </a:lnTo>
                  <a:lnTo>
                    <a:pt x="121" y="19859"/>
                  </a:lnTo>
                  <a:lnTo>
                    <a:pt x="242" y="18773"/>
                  </a:lnTo>
                  <a:lnTo>
                    <a:pt x="483" y="17686"/>
                  </a:lnTo>
                  <a:lnTo>
                    <a:pt x="725" y="16660"/>
                  </a:lnTo>
                  <a:lnTo>
                    <a:pt x="1027" y="15574"/>
                  </a:lnTo>
                  <a:lnTo>
                    <a:pt x="1329" y="14608"/>
                  </a:lnTo>
                  <a:lnTo>
                    <a:pt x="1751" y="13582"/>
                  </a:lnTo>
                  <a:lnTo>
                    <a:pt x="2174" y="12616"/>
                  </a:lnTo>
                  <a:lnTo>
                    <a:pt x="2717" y="11650"/>
                  </a:lnTo>
                  <a:lnTo>
                    <a:pt x="3260" y="10745"/>
                  </a:lnTo>
                  <a:lnTo>
                    <a:pt x="3803" y="9839"/>
                  </a:lnTo>
                  <a:lnTo>
                    <a:pt x="4467" y="8994"/>
                  </a:lnTo>
                  <a:lnTo>
                    <a:pt x="5131" y="8149"/>
                  </a:lnTo>
                  <a:lnTo>
                    <a:pt x="5856" y="7304"/>
                  </a:lnTo>
                  <a:lnTo>
                    <a:pt x="6580" y="6580"/>
                  </a:lnTo>
                  <a:lnTo>
                    <a:pt x="7425" y="5795"/>
                  </a:lnTo>
                  <a:lnTo>
                    <a:pt x="8270" y="5131"/>
                  </a:lnTo>
                  <a:lnTo>
                    <a:pt x="9115" y="4467"/>
                  </a:lnTo>
                  <a:lnTo>
                    <a:pt x="10021" y="3803"/>
                  </a:lnTo>
                  <a:lnTo>
                    <a:pt x="10986" y="3260"/>
                  </a:lnTo>
                  <a:lnTo>
                    <a:pt x="11952" y="2717"/>
                  </a:lnTo>
                  <a:lnTo>
                    <a:pt x="12978" y="2234"/>
                  </a:lnTo>
                  <a:lnTo>
                    <a:pt x="14065" y="1751"/>
                  </a:lnTo>
                  <a:lnTo>
                    <a:pt x="15151" y="1328"/>
                  </a:lnTo>
                  <a:lnTo>
                    <a:pt x="16238" y="1026"/>
                  </a:lnTo>
                  <a:lnTo>
                    <a:pt x="17385" y="725"/>
                  </a:lnTo>
                  <a:lnTo>
                    <a:pt x="18592" y="423"/>
                  </a:lnTo>
                  <a:lnTo>
                    <a:pt x="19799" y="242"/>
                  </a:lnTo>
                  <a:lnTo>
                    <a:pt x="21006" y="121"/>
                  </a:lnTo>
                  <a:lnTo>
                    <a:pt x="22274" y="0"/>
                  </a:lnTo>
                  <a:lnTo>
                    <a:pt x="23541" y="0"/>
                  </a:lnTo>
                  <a:lnTo>
                    <a:pt x="23541" y="0"/>
                  </a:lnTo>
                  <a:lnTo>
                    <a:pt x="24809" y="0"/>
                  </a:lnTo>
                  <a:lnTo>
                    <a:pt x="26016" y="121"/>
                  </a:lnTo>
                  <a:lnTo>
                    <a:pt x="27163" y="242"/>
                  </a:lnTo>
                  <a:lnTo>
                    <a:pt x="28310" y="483"/>
                  </a:lnTo>
                  <a:lnTo>
                    <a:pt x="29396" y="725"/>
                  </a:lnTo>
                  <a:lnTo>
                    <a:pt x="30483" y="1026"/>
                  </a:lnTo>
                  <a:lnTo>
                    <a:pt x="31569" y="1389"/>
                  </a:lnTo>
                  <a:lnTo>
                    <a:pt x="32596" y="1811"/>
                  </a:lnTo>
                  <a:lnTo>
                    <a:pt x="33561" y="2234"/>
                  </a:lnTo>
                  <a:lnTo>
                    <a:pt x="34467" y="2717"/>
                  </a:lnTo>
                  <a:lnTo>
                    <a:pt x="35433" y="3260"/>
                  </a:lnTo>
                  <a:lnTo>
                    <a:pt x="36278" y="3863"/>
                  </a:lnTo>
                  <a:lnTo>
                    <a:pt x="37123" y="4467"/>
                  </a:lnTo>
                  <a:lnTo>
                    <a:pt x="37907" y="5131"/>
                  </a:lnTo>
                  <a:lnTo>
                    <a:pt x="38692" y="5855"/>
                  </a:lnTo>
                  <a:lnTo>
                    <a:pt x="39416" y="6580"/>
                  </a:lnTo>
                  <a:lnTo>
                    <a:pt x="40080" y="7364"/>
                  </a:lnTo>
                  <a:lnTo>
                    <a:pt x="40744" y="8149"/>
                  </a:lnTo>
                  <a:lnTo>
                    <a:pt x="41348" y="8934"/>
                  </a:lnTo>
                  <a:lnTo>
                    <a:pt x="41891" y="9779"/>
                  </a:lnTo>
                  <a:lnTo>
                    <a:pt x="42435" y="10684"/>
                  </a:lnTo>
                  <a:lnTo>
                    <a:pt x="42917" y="11590"/>
                  </a:lnTo>
                  <a:lnTo>
                    <a:pt x="43340" y="12495"/>
                  </a:lnTo>
                  <a:lnTo>
                    <a:pt x="43762" y="13461"/>
                  </a:lnTo>
                  <a:lnTo>
                    <a:pt x="44064" y="14366"/>
                  </a:lnTo>
                  <a:lnTo>
                    <a:pt x="44366" y="15332"/>
                  </a:lnTo>
                  <a:lnTo>
                    <a:pt x="44668" y="16358"/>
                  </a:lnTo>
                  <a:lnTo>
                    <a:pt x="44849" y="17324"/>
                  </a:lnTo>
                  <a:lnTo>
                    <a:pt x="45030" y="18350"/>
                  </a:lnTo>
                  <a:lnTo>
                    <a:pt x="45151" y="19376"/>
                  </a:lnTo>
                  <a:lnTo>
                    <a:pt x="45211" y="20402"/>
                  </a:lnTo>
                  <a:lnTo>
                    <a:pt x="45271" y="21429"/>
                  </a:lnTo>
                  <a:lnTo>
                    <a:pt x="45271" y="21429"/>
                  </a:lnTo>
                  <a:lnTo>
                    <a:pt x="45211" y="22455"/>
                  </a:lnTo>
                  <a:lnTo>
                    <a:pt x="45151" y="23420"/>
                  </a:lnTo>
                  <a:lnTo>
                    <a:pt x="45030" y="24447"/>
                  </a:lnTo>
                  <a:lnTo>
                    <a:pt x="44849" y="25473"/>
                  </a:lnTo>
                  <a:lnTo>
                    <a:pt x="44668" y="26439"/>
                  </a:lnTo>
                  <a:lnTo>
                    <a:pt x="44366" y="27465"/>
                  </a:lnTo>
                  <a:lnTo>
                    <a:pt x="44064" y="28430"/>
                  </a:lnTo>
                  <a:lnTo>
                    <a:pt x="43702" y="29396"/>
                  </a:lnTo>
                  <a:lnTo>
                    <a:pt x="43340" y="30362"/>
                  </a:lnTo>
                  <a:lnTo>
                    <a:pt x="42857" y="31267"/>
                  </a:lnTo>
                  <a:lnTo>
                    <a:pt x="42374" y="32233"/>
                  </a:lnTo>
                  <a:lnTo>
                    <a:pt x="41831" y="33139"/>
                  </a:lnTo>
                  <a:lnTo>
                    <a:pt x="41288" y="33984"/>
                  </a:lnTo>
                  <a:lnTo>
                    <a:pt x="40624" y="34829"/>
                  </a:lnTo>
                  <a:lnTo>
                    <a:pt x="39960" y="35674"/>
                  </a:lnTo>
                  <a:lnTo>
                    <a:pt x="39296" y="36459"/>
                  </a:lnTo>
                  <a:lnTo>
                    <a:pt x="38511" y="37243"/>
                  </a:lnTo>
                  <a:lnTo>
                    <a:pt x="37726" y="37968"/>
                  </a:lnTo>
                  <a:lnTo>
                    <a:pt x="36881" y="38692"/>
                  </a:lnTo>
                  <a:lnTo>
                    <a:pt x="35976" y="39356"/>
                  </a:lnTo>
                  <a:lnTo>
                    <a:pt x="35070" y="39959"/>
                  </a:lnTo>
                  <a:lnTo>
                    <a:pt x="34105" y="40503"/>
                  </a:lnTo>
                  <a:lnTo>
                    <a:pt x="33079" y="41046"/>
                  </a:lnTo>
                  <a:lnTo>
                    <a:pt x="32052" y="41529"/>
                  </a:lnTo>
                  <a:lnTo>
                    <a:pt x="30966" y="42012"/>
                  </a:lnTo>
                  <a:lnTo>
                    <a:pt x="29819" y="42374"/>
                  </a:lnTo>
                  <a:lnTo>
                    <a:pt x="28612" y="42676"/>
                  </a:lnTo>
                  <a:lnTo>
                    <a:pt x="27405" y="42978"/>
                  </a:lnTo>
                  <a:lnTo>
                    <a:pt x="26197" y="43219"/>
                  </a:lnTo>
                  <a:lnTo>
                    <a:pt x="24869" y="43340"/>
                  </a:lnTo>
                  <a:lnTo>
                    <a:pt x="23541" y="43460"/>
                  </a:lnTo>
                  <a:lnTo>
                    <a:pt x="22153" y="43521"/>
                  </a:lnTo>
                </a:path>
              </a:pathLst>
            </a:custGeom>
            <a:no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2006699" y="2253125"/>
              <a:ext cx="1131800" cy="1088025"/>
            </a:xfrm>
            <a:custGeom>
              <a:avLst/>
              <a:gdLst/>
              <a:ahLst/>
              <a:cxnLst/>
              <a:rect l="0" t="0" r="0" b="0"/>
              <a:pathLst>
                <a:path w="45272" h="43521" extrusionOk="0">
                  <a:moveTo>
                    <a:pt x="21187" y="2777"/>
                  </a:moveTo>
                  <a:lnTo>
                    <a:pt x="22213" y="2837"/>
                  </a:lnTo>
                  <a:lnTo>
                    <a:pt x="23239" y="2958"/>
                  </a:lnTo>
                  <a:lnTo>
                    <a:pt x="24145" y="3199"/>
                  </a:lnTo>
                  <a:lnTo>
                    <a:pt x="25050" y="3441"/>
                  </a:lnTo>
                  <a:lnTo>
                    <a:pt x="25956" y="3803"/>
                  </a:lnTo>
                  <a:lnTo>
                    <a:pt x="26740" y="4286"/>
                  </a:lnTo>
                  <a:lnTo>
                    <a:pt x="27525" y="4769"/>
                  </a:lnTo>
                  <a:lnTo>
                    <a:pt x="28310" y="5312"/>
                  </a:lnTo>
                  <a:lnTo>
                    <a:pt x="28974" y="5916"/>
                  </a:lnTo>
                  <a:lnTo>
                    <a:pt x="29698" y="6580"/>
                  </a:lnTo>
                  <a:lnTo>
                    <a:pt x="30302" y="7304"/>
                  </a:lnTo>
                  <a:lnTo>
                    <a:pt x="30905" y="8028"/>
                  </a:lnTo>
                  <a:lnTo>
                    <a:pt x="31449" y="8873"/>
                  </a:lnTo>
                  <a:lnTo>
                    <a:pt x="31992" y="9658"/>
                  </a:lnTo>
                  <a:lnTo>
                    <a:pt x="32475" y="10564"/>
                  </a:lnTo>
                  <a:lnTo>
                    <a:pt x="32958" y="11409"/>
                  </a:lnTo>
                  <a:lnTo>
                    <a:pt x="33380" y="12314"/>
                  </a:lnTo>
                  <a:lnTo>
                    <a:pt x="33742" y="13280"/>
                  </a:lnTo>
                  <a:lnTo>
                    <a:pt x="34467" y="15151"/>
                  </a:lnTo>
                  <a:lnTo>
                    <a:pt x="35010" y="17143"/>
                  </a:lnTo>
                  <a:lnTo>
                    <a:pt x="35493" y="19074"/>
                  </a:lnTo>
                  <a:lnTo>
                    <a:pt x="35855" y="20946"/>
                  </a:lnTo>
                  <a:lnTo>
                    <a:pt x="36096" y="22757"/>
                  </a:lnTo>
                  <a:lnTo>
                    <a:pt x="36217" y="24447"/>
                  </a:lnTo>
                  <a:lnTo>
                    <a:pt x="36277" y="26076"/>
                  </a:lnTo>
                  <a:lnTo>
                    <a:pt x="36217" y="27404"/>
                  </a:lnTo>
                  <a:lnTo>
                    <a:pt x="36157" y="28732"/>
                  </a:lnTo>
                  <a:lnTo>
                    <a:pt x="35976" y="30060"/>
                  </a:lnTo>
                  <a:lnTo>
                    <a:pt x="35734" y="31328"/>
                  </a:lnTo>
                  <a:lnTo>
                    <a:pt x="35372" y="32595"/>
                  </a:lnTo>
                  <a:lnTo>
                    <a:pt x="34889" y="33803"/>
                  </a:lnTo>
                  <a:lnTo>
                    <a:pt x="34587" y="34406"/>
                  </a:lnTo>
                  <a:lnTo>
                    <a:pt x="34286" y="35010"/>
                  </a:lnTo>
                  <a:lnTo>
                    <a:pt x="33923" y="35553"/>
                  </a:lnTo>
                  <a:lnTo>
                    <a:pt x="33561" y="36157"/>
                  </a:lnTo>
                  <a:lnTo>
                    <a:pt x="33139" y="36640"/>
                  </a:lnTo>
                  <a:lnTo>
                    <a:pt x="32716" y="37183"/>
                  </a:lnTo>
                  <a:lnTo>
                    <a:pt x="32233" y="37666"/>
                  </a:lnTo>
                  <a:lnTo>
                    <a:pt x="31690" y="38088"/>
                  </a:lnTo>
                  <a:lnTo>
                    <a:pt x="31207" y="38511"/>
                  </a:lnTo>
                  <a:lnTo>
                    <a:pt x="30603" y="38873"/>
                  </a:lnTo>
                  <a:lnTo>
                    <a:pt x="30060" y="39235"/>
                  </a:lnTo>
                  <a:lnTo>
                    <a:pt x="29457" y="39537"/>
                  </a:lnTo>
                  <a:lnTo>
                    <a:pt x="28853" y="39839"/>
                  </a:lnTo>
                  <a:lnTo>
                    <a:pt x="28189" y="40080"/>
                  </a:lnTo>
                  <a:lnTo>
                    <a:pt x="27585" y="40261"/>
                  </a:lnTo>
                  <a:lnTo>
                    <a:pt x="26921" y="40442"/>
                  </a:lnTo>
                  <a:lnTo>
                    <a:pt x="26257" y="40563"/>
                  </a:lnTo>
                  <a:lnTo>
                    <a:pt x="25594" y="40684"/>
                  </a:lnTo>
                  <a:lnTo>
                    <a:pt x="24930" y="40744"/>
                  </a:lnTo>
                  <a:lnTo>
                    <a:pt x="23239" y="40744"/>
                  </a:lnTo>
                  <a:lnTo>
                    <a:pt x="22274" y="40623"/>
                  </a:lnTo>
                  <a:lnTo>
                    <a:pt x="21368" y="40382"/>
                  </a:lnTo>
                  <a:lnTo>
                    <a:pt x="20463" y="40141"/>
                  </a:lnTo>
                  <a:lnTo>
                    <a:pt x="19618" y="39778"/>
                  </a:lnTo>
                  <a:lnTo>
                    <a:pt x="18773" y="39356"/>
                  </a:lnTo>
                  <a:lnTo>
                    <a:pt x="17988" y="38873"/>
                  </a:lnTo>
                  <a:lnTo>
                    <a:pt x="17203" y="38330"/>
                  </a:lnTo>
                  <a:lnTo>
                    <a:pt x="16479" y="37726"/>
                  </a:lnTo>
                  <a:lnTo>
                    <a:pt x="15815" y="37062"/>
                  </a:lnTo>
                  <a:lnTo>
                    <a:pt x="15151" y="36338"/>
                  </a:lnTo>
                  <a:lnTo>
                    <a:pt x="14547" y="35613"/>
                  </a:lnTo>
                  <a:lnTo>
                    <a:pt x="14004" y="34829"/>
                  </a:lnTo>
                  <a:lnTo>
                    <a:pt x="13401" y="33984"/>
                  </a:lnTo>
                  <a:lnTo>
                    <a:pt x="12918" y="33139"/>
                  </a:lnTo>
                  <a:lnTo>
                    <a:pt x="12435" y="32233"/>
                  </a:lnTo>
                  <a:lnTo>
                    <a:pt x="12012" y="31328"/>
                  </a:lnTo>
                  <a:lnTo>
                    <a:pt x="11590" y="30362"/>
                  </a:lnTo>
                  <a:lnTo>
                    <a:pt x="10805" y="28430"/>
                  </a:lnTo>
                  <a:lnTo>
                    <a:pt x="10201" y="26499"/>
                  </a:lnTo>
                  <a:lnTo>
                    <a:pt x="9719" y="24507"/>
                  </a:lnTo>
                  <a:lnTo>
                    <a:pt x="9296" y="22515"/>
                  </a:lnTo>
                  <a:lnTo>
                    <a:pt x="9055" y="20584"/>
                  </a:lnTo>
                  <a:lnTo>
                    <a:pt x="8873" y="18712"/>
                  </a:lnTo>
                  <a:lnTo>
                    <a:pt x="8813" y="16962"/>
                  </a:lnTo>
                  <a:lnTo>
                    <a:pt x="8873" y="15513"/>
                  </a:lnTo>
                  <a:lnTo>
                    <a:pt x="8994" y="14065"/>
                  </a:lnTo>
                  <a:lnTo>
                    <a:pt x="9236" y="12616"/>
                  </a:lnTo>
                  <a:lnTo>
                    <a:pt x="9417" y="11891"/>
                  </a:lnTo>
                  <a:lnTo>
                    <a:pt x="9598" y="11167"/>
                  </a:lnTo>
                  <a:lnTo>
                    <a:pt x="9839" y="10443"/>
                  </a:lnTo>
                  <a:lnTo>
                    <a:pt x="10141" y="9779"/>
                  </a:lnTo>
                  <a:lnTo>
                    <a:pt x="10443" y="9055"/>
                  </a:lnTo>
                  <a:lnTo>
                    <a:pt x="10865" y="8391"/>
                  </a:lnTo>
                  <a:lnTo>
                    <a:pt x="11288" y="7787"/>
                  </a:lnTo>
                  <a:lnTo>
                    <a:pt x="11831" y="7123"/>
                  </a:lnTo>
                  <a:lnTo>
                    <a:pt x="12374" y="6519"/>
                  </a:lnTo>
                  <a:lnTo>
                    <a:pt x="13038" y="5916"/>
                  </a:lnTo>
                  <a:lnTo>
                    <a:pt x="13883" y="5191"/>
                  </a:lnTo>
                  <a:lnTo>
                    <a:pt x="14789" y="4588"/>
                  </a:lnTo>
                  <a:lnTo>
                    <a:pt x="15755" y="4045"/>
                  </a:lnTo>
                  <a:lnTo>
                    <a:pt x="16781" y="3622"/>
                  </a:lnTo>
                  <a:lnTo>
                    <a:pt x="17867" y="3260"/>
                  </a:lnTo>
                  <a:lnTo>
                    <a:pt x="18954" y="3018"/>
                  </a:lnTo>
                  <a:lnTo>
                    <a:pt x="20040" y="2837"/>
                  </a:lnTo>
                  <a:lnTo>
                    <a:pt x="21187" y="2777"/>
                  </a:lnTo>
                  <a:close/>
                  <a:moveTo>
                    <a:pt x="22274" y="0"/>
                  </a:moveTo>
                  <a:lnTo>
                    <a:pt x="21006" y="121"/>
                  </a:lnTo>
                  <a:lnTo>
                    <a:pt x="19799" y="242"/>
                  </a:lnTo>
                  <a:lnTo>
                    <a:pt x="18592" y="423"/>
                  </a:lnTo>
                  <a:lnTo>
                    <a:pt x="17384" y="725"/>
                  </a:lnTo>
                  <a:lnTo>
                    <a:pt x="16238" y="1026"/>
                  </a:lnTo>
                  <a:lnTo>
                    <a:pt x="15151" y="1328"/>
                  </a:lnTo>
                  <a:lnTo>
                    <a:pt x="14065" y="1751"/>
                  </a:lnTo>
                  <a:lnTo>
                    <a:pt x="12978" y="2234"/>
                  </a:lnTo>
                  <a:lnTo>
                    <a:pt x="11952" y="2717"/>
                  </a:lnTo>
                  <a:lnTo>
                    <a:pt x="10986" y="3260"/>
                  </a:lnTo>
                  <a:lnTo>
                    <a:pt x="10020" y="3803"/>
                  </a:lnTo>
                  <a:lnTo>
                    <a:pt x="9115" y="4467"/>
                  </a:lnTo>
                  <a:lnTo>
                    <a:pt x="8270" y="5131"/>
                  </a:lnTo>
                  <a:lnTo>
                    <a:pt x="7425" y="5795"/>
                  </a:lnTo>
                  <a:lnTo>
                    <a:pt x="6580" y="6580"/>
                  </a:lnTo>
                  <a:lnTo>
                    <a:pt x="5855" y="7304"/>
                  </a:lnTo>
                  <a:lnTo>
                    <a:pt x="5131" y="8149"/>
                  </a:lnTo>
                  <a:lnTo>
                    <a:pt x="4467" y="8994"/>
                  </a:lnTo>
                  <a:lnTo>
                    <a:pt x="3803" y="9839"/>
                  </a:lnTo>
                  <a:lnTo>
                    <a:pt x="3260" y="10745"/>
                  </a:lnTo>
                  <a:lnTo>
                    <a:pt x="2717" y="11650"/>
                  </a:lnTo>
                  <a:lnTo>
                    <a:pt x="2173" y="12616"/>
                  </a:lnTo>
                  <a:lnTo>
                    <a:pt x="1751" y="13582"/>
                  </a:lnTo>
                  <a:lnTo>
                    <a:pt x="1328" y="14608"/>
                  </a:lnTo>
                  <a:lnTo>
                    <a:pt x="1026" y="15574"/>
                  </a:lnTo>
                  <a:lnTo>
                    <a:pt x="725" y="16660"/>
                  </a:lnTo>
                  <a:lnTo>
                    <a:pt x="483" y="17686"/>
                  </a:lnTo>
                  <a:lnTo>
                    <a:pt x="302" y="18773"/>
                  </a:lnTo>
                  <a:lnTo>
                    <a:pt x="121" y="19859"/>
                  </a:lnTo>
                  <a:lnTo>
                    <a:pt x="61" y="20946"/>
                  </a:lnTo>
                  <a:lnTo>
                    <a:pt x="0" y="22032"/>
                  </a:lnTo>
                  <a:lnTo>
                    <a:pt x="61" y="22998"/>
                  </a:lnTo>
                  <a:lnTo>
                    <a:pt x="121" y="23964"/>
                  </a:lnTo>
                  <a:lnTo>
                    <a:pt x="242" y="24930"/>
                  </a:lnTo>
                  <a:lnTo>
                    <a:pt x="363" y="25895"/>
                  </a:lnTo>
                  <a:lnTo>
                    <a:pt x="604" y="26861"/>
                  </a:lnTo>
                  <a:lnTo>
                    <a:pt x="845" y="27827"/>
                  </a:lnTo>
                  <a:lnTo>
                    <a:pt x="1147" y="28732"/>
                  </a:lnTo>
                  <a:lnTo>
                    <a:pt x="1449" y="29698"/>
                  </a:lnTo>
                  <a:lnTo>
                    <a:pt x="1811" y="30603"/>
                  </a:lnTo>
                  <a:lnTo>
                    <a:pt x="2234" y="31509"/>
                  </a:lnTo>
                  <a:lnTo>
                    <a:pt x="2717" y="32414"/>
                  </a:lnTo>
                  <a:lnTo>
                    <a:pt x="3199" y="33320"/>
                  </a:lnTo>
                  <a:lnTo>
                    <a:pt x="3803" y="34165"/>
                  </a:lnTo>
                  <a:lnTo>
                    <a:pt x="4346" y="35010"/>
                  </a:lnTo>
                  <a:lnTo>
                    <a:pt x="5010" y="35795"/>
                  </a:lnTo>
                  <a:lnTo>
                    <a:pt x="5674" y="36579"/>
                  </a:lnTo>
                  <a:lnTo>
                    <a:pt x="6399" y="37364"/>
                  </a:lnTo>
                  <a:lnTo>
                    <a:pt x="7183" y="38088"/>
                  </a:lnTo>
                  <a:lnTo>
                    <a:pt x="7968" y="38752"/>
                  </a:lnTo>
                  <a:lnTo>
                    <a:pt x="8813" y="39416"/>
                  </a:lnTo>
                  <a:lnTo>
                    <a:pt x="9719" y="40020"/>
                  </a:lnTo>
                  <a:lnTo>
                    <a:pt x="10624" y="40563"/>
                  </a:lnTo>
                  <a:lnTo>
                    <a:pt x="11590" y="41106"/>
                  </a:lnTo>
                  <a:lnTo>
                    <a:pt x="12616" y="41589"/>
                  </a:lnTo>
                  <a:lnTo>
                    <a:pt x="13702" y="42012"/>
                  </a:lnTo>
                  <a:lnTo>
                    <a:pt x="14789" y="42374"/>
                  </a:lnTo>
                  <a:lnTo>
                    <a:pt x="15936" y="42736"/>
                  </a:lnTo>
                  <a:lnTo>
                    <a:pt x="17083" y="42978"/>
                  </a:lnTo>
                  <a:lnTo>
                    <a:pt x="18290" y="43219"/>
                  </a:lnTo>
                  <a:lnTo>
                    <a:pt x="19557" y="43340"/>
                  </a:lnTo>
                  <a:lnTo>
                    <a:pt x="20825" y="43460"/>
                  </a:lnTo>
                  <a:lnTo>
                    <a:pt x="22213" y="43521"/>
                  </a:lnTo>
                  <a:lnTo>
                    <a:pt x="23541" y="43460"/>
                  </a:lnTo>
                  <a:lnTo>
                    <a:pt x="24869" y="43340"/>
                  </a:lnTo>
                  <a:lnTo>
                    <a:pt x="26197" y="43219"/>
                  </a:lnTo>
                  <a:lnTo>
                    <a:pt x="27404" y="42978"/>
                  </a:lnTo>
                  <a:lnTo>
                    <a:pt x="28612" y="42676"/>
                  </a:lnTo>
                  <a:lnTo>
                    <a:pt x="29819" y="42374"/>
                  </a:lnTo>
                  <a:lnTo>
                    <a:pt x="30966" y="42012"/>
                  </a:lnTo>
                  <a:lnTo>
                    <a:pt x="32052" y="41529"/>
                  </a:lnTo>
                  <a:lnTo>
                    <a:pt x="33078" y="41046"/>
                  </a:lnTo>
                  <a:lnTo>
                    <a:pt x="34104" y="40503"/>
                  </a:lnTo>
                  <a:lnTo>
                    <a:pt x="35070" y="39959"/>
                  </a:lnTo>
                  <a:lnTo>
                    <a:pt x="35976" y="39356"/>
                  </a:lnTo>
                  <a:lnTo>
                    <a:pt x="36881" y="38692"/>
                  </a:lnTo>
                  <a:lnTo>
                    <a:pt x="37726" y="37968"/>
                  </a:lnTo>
                  <a:lnTo>
                    <a:pt x="38511" y="37243"/>
                  </a:lnTo>
                  <a:lnTo>
                    <a:pt x="39296" y="36459"/>
                  </a:lnTo>
                  <a:lnTo>
                    <a:pt x="39959" y="35674"/>
                  </a:lnTo>
                  <a:lnTo>
                    <a:pt x="40623" y="34829"/>
                  </a:lnTo>
                  <a:lnTo>
                    <a:pt x="41287" y="33984"/>
                  </a:lnTo>
                  <a:lnTo>
                    <a:pt x="41831" y="33139"/>
                  </a:lnTo>
                  <a:lnTo>
                    <a:pt x="42374" y="32233"/>
                  </a:lnTo>
                  <a:lnTo>
                    <a:pt x="42857" y="31267"/>
                  </a:lnTo>
                  <a:lnTo>
                    <a:pt x="43340" y="30362"/>
                  </a:lnTo>
                  <a:lnTo>
                    <a:pt x="43762" y="29396"/>
                  </a:lnTo>
                  <a:lnTo>
                    <a:pt x="44064" y="28430"/>
                  </a:lnTo>
                  <a:lnTo>
                    <a:pt x="44366" y="27465"/>
                  </a:lnTo>
                  <a:lnTo>
                    <a:pt x="44668" y="26439"/>
                  </a:lnTo>
                  <a:lnTo>
                    <a:pt x="44849" y="25473"/>
                  </a:lnTo>
                  <a:lnTo>
                    <a:pt x="45030" y="24447"/>
                  </a:lnTo>
                  <a:lnTo>
                    <a:pt x="45151" y="23420"/>
                  </a:lnTo>
                  <a:lnTo>
                    <a:pt x="45211" y="22455"/>
                  </a:lnTo>
                  <a:lnTo>
                    <a:pt x="45271" y="21429"/>
                  </a:lnTo>
                  <a:lnTo>
                    <a:pt x="45211" y="20402"/>
                  </a:lnTo>
                  <a:lnTo>
                    <a:pt x="45151" y="19376"/>
                  </a:lnTo>
                  <a:lnTo>
                    <a:pt x="45030" y="18350"/>
                  </a:lnTo>
                  <a:lnTo>
                    <a:pt x="44849" y="17324"/>
                  </a:lnTo>
                  <a:lnTo>
                    <a:pt x="44668" y="16358"/>
                  </a:lnTo>
                  <a:lnTo>
                    <a:pt x="44366" y="15332"/>
                  </a:lnTo>
                  <a:lnTo>
                    <a:pt x="44064" y="14366"/>
                  </a:lnTo>
                  <a:lnTo>
                    <a:pt x="43762" y="13461"/>
                  </a:lnTo>
                  <a:lnTo>
                    <a:pt x="43340" y="12495"/>
                  </a:lnTo>
                  <a:lnTo>
                    <a:pt x="42917" y="11590"/>
                  </a:lnTo>
                  <a:lnTo>
                    <a:pt x="42434" y="10684"/>
                  </a:lnTo>
                  <a:lnTo>
                    <a:pt x="41891" y="9779"/>
                  </a:lnTo>
                  <a:lnTo>
                    <a:pt x="41348" y="8934"/>
                  </a:lnTo>
                  <a:lnTo>
                    <a:pt x="40744" y="8149"/>
                  </a:lnTo>
                  <a:lnTo>
                    <a:pt x="40080" y="7364"/>
                  </a:lnTo>
                  <a:lnTo>
                    <a:pt x="39416" y="6580"/>
                  </a:lnTo>
                  <a:lnTo>
                    <a:pt x="38692" y="5855"/>
                  </a:lnTo>
                  <a:lnTo>
                    <a:pt x="37907" y="5131"/>
                  </a:lnTo>
                  <a:lnTo>
                    <a:pt x="37122" y="4467"/>
                  </a:lnTo>
                  <a:lnTo>
                    <a:pt x="36277" y="3863"/>
                  </a:lnTo>
                  <a:lnTo>
                    <a:pt x="35432" y="3260"/>
                  </a:lnTo>
                  <a:lnTo>
                    <a:pt x="34527" y="2717"/>
                  </a:lnTo>
                  <a:lnTo>
                    <a:pt x="33561" y="2234"/>
                  </a:lnTo>
                  <a:lnTo>
                    <a:pt x="32595" y="1811"/>
                  </a:lnTo>
                  <a:lnTo>
                    <a:pt x="31569" y="1389"/>
                  </a:lnTo>
                  <a:lnTo>
                    <a:pt x="30483" y="1026"/>
                  </a:lnTo>
                  <a:lnTo>
                    <a:pt x="29457" y="725"/>
                  </a:lnTo>
                  <a:lnTo>
                    <a:pt x="28310" y="483"/>
                  </a:lnTo>
                  <a:lnTo>
                    <a:pt x="27163" y="242"/>
                  </a:lnTo>
                  <a:lnTo>
                    <a:pt x="26016" y="121"/>
                  </a:lnTo>
                  <a:lnTo>
                    <a:pt x="24809" y="0"/>
                  </a:lnTo>
                  <a:close/>
                </a:path>
              </a:pathLst>
            </a:cu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2227025" y="2322525"/>
              <a:ext cx="686625" cy="949225"/>
            </a:xfrm>
            <a:custGeom>
              <a:avLst/>
              <a:gdLst/>
              <a:ahLst/>
              <a:cxnLst/>
              <a:rect l="0" t="0" r="0" b="0"/>
              <a:pathLst>
                <a:path w="27465" h="37969" fill="none" extrusionOk="0">
                  <a:moveTo>
                    <a:pt x="24748" y="33381"/>
                  </a:moveTo>
                  <a:lnTo>
                    <a:pt x="24748" y="33381"/>
                  </a:lnTo>
                  <a:lnTo>
                    <a:pt x="25110" y="32777"/>
                  </a:lnTo>
                  <a:lnTo>
                    <a:pt x="25473" y="32234"/>
                  </a:lnTo>
                  <a:lnTo>
                    <a:pt x="25774" y="31630"/>
                  </a:lnTo>
                  <a:lnTo>
                    <a:pt x="26076" y="31027"/>
                  </a:lnTo>
                  <a:lnTo>
                    <a:pt x="26559" y="29819"/>
                  </a:lnTo>
                  <a:lnTo>
                    <a:pt x="26921" y="28552"/>
                  </a:lnTo>
                  <a:lnTo>
                    <a:pt x="27163" y="27284"/>
                  </a:lnTo>
                  <a:lnTo>
                    <a:pt x="27344" y="25956"/>
                  </a:lnTo>
                  <a:lnTo>
                    <a:pt x="27404" y="24628"/>
                  </a:lnTo>
                  <a:lnTo>
                    <a:pt x="27464" y="23300"/>
                  </a:lnTo>
                  <a:lnTo>
                    <a:pt x="27464" y="23300"/>
                  </a:lnTo>
                  <a:lnTo>
                    <a:pt x="27404" y="21671"/>
                  </a:lnTo>
                  <a:lnTo>
                    <a:pt x="27283" y="19981"/>
                  </a:lnTo>
                  <a:lnTo>
                    <a:pt x="27042" y="18170"/>
                  </a:lnTo>
                  <a:lnTo>
                    <a:pt x="26680" y="16298"/>
                  </a:lnTo>
                  <a:lnTo>
                    <a:pt x="26197" y="14367"/>
                  </a:lnTo>
                  <a:lnTo>
                    <a:pt x="25654" y="12375"/>
                  </a:lnTo>
                  <a:lnTo>
                    <a:pt x="24929" y="10504"/>
                  </a:lnTo>
                  <a:lnTo>
                    <a:pt x="24567" y="9538"/>
                  </a:lnTo>
                  <a:lnTo>
                    <a:pt x="24145" y="8633"/>
                  </a:lnTo>
                  <a:lnTo>
                    <a:pt x="23662" y="7788"/>
                  </a:lnTo>
                  <a:lnTo>
                    <a:pt x="23179" y="6882"/>
                  </a:lnTo>
                  <a:lnTo>
                    <a:pt x="22636" y="6097"/>
                  </a:lnTo>
                  <a:lnTo>
                    <a:pt x="22092" y="5252"/>
                  </a:lnTo>
                  <a:lnTo>
                    <a:pt x="21489" y="4528"/>
                  </a:lnTo>
                  <a:lnTo>
                    <a:pt x="20885" y="3804"/>
                  </a:lnTo>
                  <a:lnTo>
                    <a:pt x="20161" y="3140"/>
                  </a:lnTo>
                  <a:lnTo>
                    <a:pt x="19497" y="2536"/>
                  </a:lnTo>
                  <a:lnTo>
                    <a:pt x="18712" y="1993"/>
                  </a:lnTo>
                  <a:lnTo>
                    <a:pt x="17927" y="1510"/>
                  </a:lnTo>
                  <a:lnTo>
                    <a:pt x="17143" y="1027"/>
                  </a:lnTo>
                  <a:lnTo>
                    <a:pt x="16237" y="665"/>
                  </a:lnTo>
                  <a:lnTo>
                    <a:pt x="15332" y="423"/>
                  </a:lnTo>
                  <a:lnTo>
                    <a:pt x="14426" y="182"/>
                  </a:lnTo>
                  <a:lnTo>
                    <a:pt x="13400" y="61"/>
                  </a:lnTo>
                  <a:lnTo>
                    <a:pt x="12374" y="1"/>
                  </a:lnTo>
                  <a:lnTo>
                    <a:pt x="12374" y="1"/>
                  </a:lnTo>
                  <a:lnTo>
                    <a:pt x="11227" y="61"/>
                  </a:lnTo>
                  <a:lnTo>
                    <a:pt x="10141" y="242"/>
                  </a:lnTo>
                  <a:lnTo>
                    <a:pt x="9054" y="484"/>
                  </a:lnTo>
                  <a:lnTo>
                    <a:pt x="7968" y="846"/>
                  </a:lnTo>
                  <a:lnTo>
                    <a:pt x="6942" y="1269"/>
                  </a:lnTo>
                  <a:lnTo>
                    <a:pt x="5976" y="1812"/>
                  </a:lnTo>
                  <a:lnTo>
                    <a:pt x="5070" y="2415"/>
                  </a:lnTo>
                  <a:lnTo>
                    <a:pt x="4225" y="3140"/>
                  </a:lnTo>
                  <a:lnTo>
                    <a:pt x="4225" y="3140"/>
                  </a:lnTo>
                  <a:lnTo>
                    <a:pt x="3561" y="3743"/>
                  </a:lnTo>
                  <a:lnTo>
                    <a:pt x="3018" y="4347"/>
                  </a:lnTo>
                  <a:lnTo>
                    <a:pt x="2475" y="5011"/>
                  </a:lnTo>
                  <a:lnTo>
                    <a:pt x="2052" y="5615"/>
                  </a:lnTo>
                  <a:lnTo>
                    <a:pt x="1630" y="6279"/>
                  </a:lnTo>
                  <a:lnTo>
                    <a:pt x="1328" y="7003"/>
                  </a:lnTo>
                  <a:lnTo>
                    <a:pt x="1026" y="7667"/>
                  </a:lnTo>
                  <a:lnTo>
                    <a:pt x="785" y="8391"/>
                  </a:lnTo>
                  <a:lnTo>
                    <a:pt x="604" y="9115"/>
                  </a:lnTo>
                  <a:lnTo>
                    <a:pt x="423" y="9840"/>
                  </a:lnTo>
                  <a:lnTo>
                    <a:pt x="181" y="11289"/>
                  </a:lnTo>
                  <a:lnTo>
                    <a:pt x="60" y="12737"/>
                  </a:lnTo>
                  <a:lnTo>
                    <a:pt x="0" y="14186"/>
                  </a:lnTo>
                  <a:lnTo>
                    <a:pt x="0" y="14186"/>
                  </a:lnTo>
                  <a:lnTo>
                    <a:pt x="60" y="15936"/>
                  </a:lnTo>
                  <a:lnTo>
                    <a:pt x="242" y="17808"/>
                  </a:lnTo>
                  <a:lnTo>
                    <a:pt x="483" y="19739"/>
                  </a:lnTo>
                  <a:lnTo>
                    <a:pt x="906" y="21731"/>
                  </a:lnTo>
                  <a:lnTo>
                    <a:pt x="1388" y="23723"/>
                  </a:lnTo>
                  <a:lnTo>
                    <a:pt x="1992" y="25654"/>
                  </a:lnTo>
                  <a:lnTo>
                    <a:pt x="2777" y="27586"/>
                  </a:lnTo>
                  <a:lnTo>
                    <a:pt x="3199" y="28552"/>
                  </a:lnTo>
                  <a:lnTo>
                    <a:pt x="3622" y="29457"/>
                  </a:lnTo>
                  <a:lnTo>
                    <a:pt x="4105" y="30363"/>
                  </a:lnTo>
                  <a:lnTo>
                    <a:pt x="4588" y="31208"/>
                  </a:lnTo>
                  <a:lnTo>
                    <a:pt x="5191" y="32053"/>
                  </a:lnTo>
                  <a:lnTo>
                    <a:pt x="5734" y="32837"/>
                  </a:lnTo>
                  <a:lnTo>
                    <a:pt x="6338" y="33562"/>
                  </a:lnTo>
                  <a:lnTo>
                    <a:pt x="7002" y="34286"/>
                  </a:lnTo>
                  <a:lnTo>
                    <a:pt x="7666" y="34950"/>
                  </a:lnTo>
                  <a:lnTo>
                    <a:pt x="8390" y="35554"/>
                  </a:lnTo>
                  <a:lnTo>
                    <a:pt x="9175" y="36097"/>
                  </a:lnTo>
                  <a:lnTo>
                    <a:pt x="9960" y="36580"/>
                  </a:lnTo>
                  <a:lnTo>
                    <a:pt x="10805" y="37002"/>
                  </a:lnTo>
                  <a:lnTo>
                    <a:pt x="11650" y="37365"/>
                  </a:lnTo>
                  <a:lnTo>
                    <a:pt x="12555" y="37606"/>
                  </a:lnTo>
                  <a:lnTo>
                    <a:pt x="13461" y="37847"/>
                  </a:lnTo>
                  <a:lnTo>
                    <a:pt x="14426" y="37968"/>
                  </a:lnTo>
                  <a:lnTo>
                    <a:pt x="15453" y="37968"/>
                  </a:lnTo>
                  <a:lnTo>
                    <a:pt x="15453" y="37968"/>
                  </a:lnTo>
                  <a:lnTo>
                    <a:pt x="16117" y="37968"/>
                  </a:lnTo>
                  <a:lnTo>
                    <a:pt x="16781" y="37908"/>
                  </a:lnTo>
                  <a:lnTo>
                    <a:pt x="17444" y="37787"/>
                  </a:lnTo>
                  <a:lnTo>
                    <a:pt x="18108" y="37666"/>
                  </a:lnTo>
                  <a:lnTo>
                    <a:pt x="18772" y="37485"/>
                  </a:lnTo>
                  <a:lnTo>
                    <a:pt x="19376" y="37304"/>
                  </a:lnTo>
                  <a:lnTo>
                    <a:pt x="20040" y="37063"/>
                  </a:lnTo>
                  <a:lnTo>
                    <a:pt x="20644" y="36761"/>
                  </a:lnTo>
                  <a:lnTo>
                    <a:pt x="21247" y="36459"/>
                  </a:lnTo>
                  <a:lnTo>
                    <a:pt x="21790" y="36097"/>
                  </a:lnTo>
                  <a:lnTo>
                    <a:pt x="22394" y="35735"/>
                  </a:lnTo>
                  <a:lnTo>
                    <a:pt x="22877" y="35312"/>
                  </a:lnTo>
                  <a:lnTo>
                    <a:pt x="23420" y="34890"/>
                  </a:lnTo>
                  <a:lnTo>
                    <a:pt x="23903" y="34407"/>
                  </a:lnTo>
                  <a:lnTo>
                    <a:pt x="24326" y="33864"/>
                  </a:lnTo>
                  <a:lnTo>
                    <a:pt x="24748" y="33381"/>
                  </a:lnTo>
                </a:path>
              </a:pathLst>
            </a:custGeom>
            <a:no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2006699" y="2253125"/>
              <a:ext cx="1131800" cy="1088025"/>
            </a:xfrm>
            <a:custGeom>
              <a:avLst/>
              <a:gdLst/>
              <a:ahLst/>
              <a:cxnLst/>
              <a:rect l="0" t="0" r="0" b="0"/>
              <a:pathLst>
                <a:path w="45272" h="43521" fill="none" extrusionOk="0">
                  <a:moveTo>
                    <a:pt x="22213" y="43521"/>
                  </a:moveTo>
                  <a:lnTo>
                    <a:pt x="22213" y="43521"/>
                  </a:lnTo>
                  <a:lnTo>
                    <a:pt x="20825" y="43460"/>
                  </a:lnTo>
                  <a:lnTo>
                    <a:pt x="19557" y="43340"/>
                  </a:lnTo>
                  <a:lnTo>
                    <a:pt x="18290" y="43219"/>
                  </a:lnTo>
                  <a:lnTo>
                    <a:pt x="17083" y="42978"/>
                  </a:lnTo>
                  <a:lnTo>
                    <a:pt x="15936" y="42736"/>
                  </a:lnTo>
                  <a:lnTo>
                    <a:pt x="14789" y="42374"/>
                  </a:lnTo>
                  <a:lnTo>
                    <a:pt x="13702" y="42012"/>
                  </a:lnTo>
                  <a:lnTo>
                    <a:pt x="12616" y="41589"/>
                  </a:lnTo>
                  <a:lnTo>
                    <a:pt x="11590" y="41106"/>
                  </a:lnTo>
                  <a:lnTo>
                    <a:pt x="10624" y="40563"/>
                  </a:lnTo>
                  <a:lnTo>
                    <a:pt x="9719" y="40020"/>
                  </a:lnTo>
                  <a:lnTo>
                    <a:pt x="8813" y="39416"/>
                  </a:lnTo>
                  <a:lnTo>
                    <a:pt x="7968" y="38752"/>
                  </a:lnTo>
                  <a:lnTo>
                    <a:pt x="7183" y="38088"/>
                  </a:lnTo>
                  <a:lnTo>
                    <a:pt x="6399" y="37364"/>
                  </a:lnTo>
                  <a:lnTo>
                    <a:pt x="5674" y="36579"/>
                  </a:lnTo>
                  <a:lnTo>
                    <a:pt x="5010" y="35795"/>
                  </a:lnTo>
                  <a:lnTo>
                    <a:pt x="4346" y="35010"/>
                  </a:lnTo>
                  <a:lnTo>
                    <a:pt x="3803" y="34165"/>
                  </a:lnTo>
                  <a:lnTo>
                    <a:pt x="3199" y="33320"/>
                  </a:lnTo>
                  <a:lnTo>
                    <a:pt x="2717" y="32414"/>
                  </a:lnTo>
                  <a:lnTo>
                    <a:pt x="2234" y="31509"/>
                  </a:lnTo>
                  <a:lnTo>
                    <a:pt x="1811" y="30603"/>
                  </a:lnTo>
                  <a:lnTo>
                    <a:pt x="1449" y="29698"/>
                  </a:lnTo>
                  <a:lnTo>
                    <a:pt x="1147" y="28732"/>
                  </a:lnTo>
                  <a:lnTo>
                    <a:pt x="845" y="27827"/>
                  </a:lnTo>
                  <a:lnTo>
                    <a:pt x="604" y="26861"/>
                  </a:lnTo>
                  <a:lnTo>
                    <a:pt x="363" y="25895"/>
                  </a:lnTo>
                  <a:lnTo>
                    <a:pt x="242" y="24930"/>
                  </a:lnTo>
                  <a:lnTo>
                    <a:pt x="121" y="23964"/>
                  </a:lnTo>
                  <a:lnTo>
                    <a:pt x="61" y="22998"/>
                  </a:lnTo>
                  <a:lnTo>
                    <a:pt x="0" y="22032"/>
                  </a:lnTo>
                  <a:lnTo>
                    <a:pt x="0" y="22032"/>
                  </a:lnTo>
                  <a:lnTo>
                    <a:pt x="61" y="20946"/>
                  </a:lnTo>
                  <a:lnTo>
                    <a:pt x="121" y="19859"/>
                  </a:lnTo>
                  <a:lnTo>
                    <a:pt x="302" y="18773"/>
                  </a:lnTo>
                  <a:lnTo>
                    <a:pt x="483" y="17686"/>
                  </a:lnTo>
                  <a:lnTo>
                    <a:pt x="725" y="16660"/>
                  </a:lnTo>
                  <a:lnTo>
                    <a:pt x="1026" y="15574"/>
                  </a:lnTo>
                  <a:lnTo>
                    <a:pt x="1328" y="14608"/>
                  </a:lnTo>
                  <a:lnTo>
                    <a:pt x="1751" y="13582"/>
                  </a:lnTo>
                  <a:lnTo>
                    <a:pt x="2173" y="12616"/>
                  </a:lnTo>
                  <a:lnTo>
                    <a:pt x="2717" y="11650"/>
                  </a:lnTo>
                  <a:lnTo>
                    <a:pt x="3260" y="10745"/>
                  </a:lnTo>
                  <a:lnTo>
                    <a:pt x="3803" y="9839"/>
                  </a:lnTo>
                  <a:lnTo>
                    <a:pt x="4467" y="8994"/>
                  </a:lnTo>
                  <a:lnTo>
                    <a:pt x="5131" y="8149"/>
                  </a:lnTo>
                  <a:lnTo>
                    <a:pt x="5855" y="7304"/>
                  </a:lnTo>
                  <a:lnTo>
                    <a:pt x="6580" y="6580"/>
                  </a:lnTo>
                  <a:lnTo>
                    <a:pt x="7425" y="5795"/>
                  </a:lnTo>
                  <a:lnTo>
                    <a:pt x="8270" y="5131"/>
                  </a:lnTo>
                  <a:lnTo>
                    <a:pt x="9115" y="4467"/>
                  </a:lnTo>
                  <a:lnTo>
                    <a:pt x="10020" y="3803"/>
                  </a:lnTo>
                  <a:lnTo>
                    <a:pt x="10986" y="3260"/>
                  </a:lnTo>
                  <a:lnTo>
                    <a:pt x="11952" y="2717"/>
                  </a:lnTo>
                  <a:lnTo>
                    <a:pt x="12978" y="2234"/>
                  </a:lnTo>
                  <a:lnTo>
                    <a:pt x="14065" y="1751"/>
                  </a:lnTo>
                  <a:lnTo>
                    <a:pt x="15151" y="1328"/>
                  </a:lnTo>
                  <a:lnTo>
                    <a:pt x="16238" y="1026"/>
                  </a:lnTo>
                  <a:lnTo>
                    <a:pt x="17384" y="725"/>
                  </a:lnTo>
                  <a:lnTo>
                    <a:pt x="18592" y="423"/>
                  </a:lnTo>
                  <a:lnTo>
                    <a:pt x="19799" y="242"/>
                  </a:lnTo>
                  <a:lnTo>
                    <a:pt x="21006" y="121"/>
                  </a:lnTo>
                  <a:lnTo>
                    <a:pt x="22274" y="0"/>
                  </a:lnTo>
                  <a:lnTo>
                    <a:pt x="23541" y="0"/>
                  </a:lnTo>
                  <a:lnTo>
                    <a:pt x="23541" y="0"/>
                  </a:lnTo>
                  <a:lnTo>
                    <a:pt x="24809" y="0"/>
                  </a:lnTo>
                  <a:lnTo>
                    <a:pt x="26016" y="121"/>
                  </a:lnTo>
                  <a:lnTo>
                    <a:pt x="27163" y="242"/>
                  </a:lnTo>
                  <a:lnTo>
                    <a:pt x="28310" y="483"/>
                  </a:lnTo>
                  <a:lnTo>
                    <a:pt x="29457" y="725"/>
                  </a:lnTo>
                  <a:lnTo>
                    <a:pt x="30483" y="1026"/>
                  </a:lnTo>
                  <a:lnTo>
                    <a:pt x="31569" y="1389"/>
                  </a:lnTo>
                  <a:lnTo>
                    <a:pt x="32595" y="1811"/>
                  </a:lnTo>
                  <a:lnTo>
                    <a:pt x="33561" y="2234"/>
                  </a:lnTo>
                  <a:lnTo>
                    <a:pt x="34527" y="2717"/>
                  </a:lnTo>
                  <a:lnTo>
                    <a:pt x="35432" y="3260"/>
                  </a:lnTo>
                  <a:lnTo>
                    <a:pt x="36277" y="3863"/>
                  </a:lnTo>
                  <a:lnTo>
                    <a:pt x="37122" y="4467"/>
                  </a:lnTo>
                  <a:lnTo>
                    <a:pt x="37907" y="5131"/>
                  </a:lnTo>
                  <a:lnTo>
                    <a:pt x="38692" y="5855"/>
                  </a:lnTo>
                  <a:lnTo>
                    <a:pt x="39416" y="6580"/>
                  </a:lnTo>
                  <a:lnTo>
                    <a:pt x="40080" y="7364"/>
                  </a:lnTo>
                  <a:lnTo>
                    <a:pt x="40744" y="8149"/>
                  </a:lnTo>
                  <a:lnTo>
                    <a:pt x="41348" y="8934"/>
                  </a:lnTo>
                  <a:lnTo>
                    <a:pt x="41891" y="9779"/>
                  </a:lnTo>
                  <a:lnTo>
                    <a:pt x="42434" y="10684"/>
                  </a:lnTo>
                  <a:lnTo>
                    <a:pt x="42917" y="11590"/>
                  </a:lnTo>
                  <a:lnTo>
                    <a:pt x="43340" y="12495"/>
                  </a:lnTo>
                  <a:lnTo>
                    <a:pt x="43762" y="13461"/>
                  </a:lnTo>
                  <a:lnTo>
                    <a:pt x="44064" y="14366"/>
                  </a:lnTo>
                  <a:lnTo>
                    <a:pt x="44366" y="15332"/>
                  </a:lnTo>
                  <a:lnTo>
                    <a:pt x="44668" y="16358"/>
                  </a:lnTo>
                  <a:lnTo>
                    <a:pt x="44849" y="17324"/>
                  </a:lnTo>
                  <a:lnTo>
                    <a:pt x="45030" y="18350"/>
                  </a:lnTo>
                  <a:lnTo>
                    <a:pt x="45151" y="19376"/>
                  </a:lnTo>
                  <a:lnTo>
                    <a:pt x="45211" y="20402"/>
                  </a:lnTo>
                  <a:lnTo>
                    <a:pt x="45271" y="21429"/>
                  </a:lnTo>
                  <a:lnTo>
                    <a:pt x="45271" y="21429"/>
                  </a:lnTo>
                  <a:lnTo>
                    <a:pt x="45211" y="22455"/>
                  </a:lnTo>
                  <a:lnTo>
                    <a:pt x="45151" y="23420"/>
                  </a:lnTo>
                  <a:lnTo>
                    <a:pt x="45030" y="24447"/>
                  </a:lnTo>
                  <a:lnTo>
                    <a:pt x="44849" y="25473"/>
                  </a:lnTo>
                  <a:lnTo>
                    <a:pt x="44668" y="26439"/>
                  </a:lnTo>
                  <a:lnTo>
                    <a:pt x="44366" y="27465"/>
                  </a:lnTo>
                  <a:lnTo>
                    <a:pt x="44064" y="28430"/>
                  </a:lnTo>
                  <a:lnTo>
                    <a:pt x="43762" y="29396"/>
                  </a:lnTo>
                  <a:lnTo>
                    <a:pt x="43340" y="30362"/>
                  </a:lnTo>
                  <a:lnTo>
                    <a:pt x="42857" y="31267"/>
                  </a:lnTo>
                  <a:lnTo>
                    <a:pt x="42374" y="32233"/>
                  </a:lnTo>
                  <a:lnTo>
                    <a:pt x="41831" y="33139"/>
                  </a:lnTo>
                  <a:lnTo>
                    <a:pt x="41287" y="33984"/>
                  </a:lnTo>
                  <a:lnTo>
                    <a:pt x="40623" y="34829"/>
                  </a:lnTo>
                  <a:lnTo>
                    <a:pt x="39959" y="35674"/>
                  </a:lnTo>
                  <a:lnTo>
                    <a:pt x="39296" y="36459"/>
                  </a:lnTo>
                  <a:lnTo>
                    <a:pt x="38511" y="37243"/>
                  </a:lnTo>
                  <a:lnTo>
                    <a:pt x="37726" y="37968"/>
                  </a:lnTo>
                  <a:lnTo>
                    <a:pt x="36881" y="38692"/>
                  </a:lnTo>
                  <a:lnTo>
                    <a:pt x="35976" y="39356"/>
                  </a:lnTo>
                  <a:lnTo>
                    <a:pt x="35070" y="39959"/>
                  </a:lnTo>
                  <a:lnTo>
                    <a:pt x="34104" y="40503"/>
                  </a:lnTo>
                  <a:lnTo>
                    <a:pt x="33078" y="41046"/>
                  </a:lnTo>
                  <a:lnTo>
                    <a:pt x="32052" y="41529"/>
                  </a:lnTo>
                  <a:lnTo>
                    <a:pt x="30966" y="42012"/>
                  </a:lnTo>
                  <a:lnTo>
                    <a:pt x="29819" y="42374"/>
                  </a:lnTo>
                  <a:lnTo>
                    <a:pt x="28612" y="42676"/>
                  </a:lnTo>
                  <a:lnTo>
                    <a:pt x="27404" y="42978"/>
                  </a:lnTo>
                  <a:lnTo>
                    <a:pt x="26197" y="43219"/>
                  </a:lnTo>
                  <a:lnTo>
                    <a:pt x="24869" y="43340"/>
                  </a:lnTo>
                  <a:lnTo>
                    <a:pt x="23541" y="43460"/>
                  </a:lnTo>
                  <a:lnTo>
                    <a:pt x="22213" y="43521"/>
                  </a:lnTo>
                </a:path>
              </a:pathLst>
            </a:custGeom>
            <a:no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247172" y="1738550"/>
              <a:ext cx="1659950" cy="1681075"/>
            </a:xfrm>
            <a:custGeom>
              <a:avLst/>
              <a:gdLst/>
              <a:ahLst/>
              <a:cxnLst/>
              <a:rect l="0" t="0" r="0" b="0"/>
              <a:pathLst>
                <a:path w="66398" h="67243" extrusionOk="0">
                  <a:moveTo>
                    <a:pt x="36881" y="0"/>
                  </a:moveTo>
                  <a:lnTo>
                    <a:pt x="34708" y="61"/>
                  </a:lnTo>
                  <a:lnTo>
                    <a:pt x="32656" y="181"/>
                  </a:lnTo>
                  <a:lnTo>
                    <a:pt x="30603" y="423"/>
                  </a:lnTo>
                  <a:lnTo>
                    <a:pt x="28611" y="725"/>
                  </a:lnTo>
                  <a:lnTo>
                    <a:pt x="26680" y="1147"/>
                  </a:lnTo>
                  <a:lnTo>
                    <a:pt x="24809" y="1630"/>
                  </a:lnTo>
                  <a:lnTo>
                    <a:pt x="23058" y="2234"/>
                  </a:lnTo>
                  <a:lnTo>
                    <a:pt x="21308" y="2837"/>
                  </a:lnTo>
                  <a:lnTo>
                    <a:pt x="19618" y="3561"/>
                  </a:lnTo>
                  <a:lnTo>
                    <a:pt x="17988" y="4346"/>
                  </a:lnTo>
                  <a:lnTo>
                    <a:pt x="16479" y="5191"/>
                  </a:lnTo>
                  <a:lnTo>
                    <a:pt x="14970" y="6157"/>
                  </a:lnTo>
                  <a:lnTo>
                    <a:pt x="13581" y="7123"/>
                  </a:lnTo>
                  <a:lnTo>
                    <a:pt x="12193" y="8149"/>
                  </a:lnTo>
                  <a:lnTo>
                    <a:pt x="10926" y="9296"/>
                  </a:lnTo>
                  <a:lnTo>
                    <a:pt x="9718" y="10443"/>
                  </a:lnTo>
                  <a:lnTo>
                    <a:pt x="8571" y="11650"/>
                  </a:lnTo>
                  <a:lnTo>
                    <a:pt x="7485" y="12917"/>
                  </a:lnTo>
                  <a:lnTo>
                    <a:pt x="6459" y="14245"/>
                  </a:lnTo>
                  <a:lnTo>
                    <a:pt x="5493" y="15573"/>
                  </a:lnTo>
                  <a:lnTo>
                    <a:pt x="4648" y="16962"/>
                  </a:lnTo>
                  <a:lnTo>
                    <a:pt x="3863" y="18410"/>
                  </a:lnTo>
                  <a:lnTo>
                    <a:pt x="3139" y="19859"/>
                  </a:lnTo>
                  <a:lnTo>
                    <a:pt x="2475" y="21368"/>
                  </a:lnTo>
                  <a:lnTo>
                    <a:pt x="1871" y="22877"/>
                  </a:lnTo>
                  <a:lnTo>
                    <a:pt x="1388" y="24446"/>
                  </a:lnTo>
                  <a:lnTo>
                    <a:pt x="966" y="26016"/>
                  </a:lnTo>
                  <a:lnTo>
                    <a:pt x="604" y="27585"/>
                  </a:lnTo>
                  <a:lnTo>
                    <a:pt x="362" y="29215"/>
                  </a:lnTo>
                  <a:lnTo>
                    <a:pt x="121" y="30845"/>
                  </a:lnTo>
                  <a:lnTo>
                    <a:pt x="0" y="32474"/>
                  </a:lnTo>
                  <a:lnTo>
                    <a:pt x="0" y="34165"/>
                  </a:lnTo>
                  <a:lnTo>
                    <a:pt x="0" y="35553"/>
                  </a:lnTo>
                  <a:lnTo>
                    <a:pt x="121" y="36941"/>
                  </a:lnTo>
                  <a:lnTo>
                    <a:pt x="242" y="38330"/>
                  </a:lnTo>
                  <a:lnTo>
                    <a:pt x="423" y="39718"/>
                  </a:lnTo>
                  <a:lnTo>
                    <a:pt x="725" y="41167"/>
                  </a:lnTo>
                  <a:lnTo>
                    <a:pt x="1026" y="42615"/>
                  </a:lnTo>
                  <a:lnTo>
                    <a:pt x="1449" y="44003"/>
                  </a:lnTo>
                  <a:lnTo>
                    <a:pt x="1871" y="45452"/>
                  </a:lnTo>
                  <a:lnTo>
                    <a:pt x="2415" y="46840"/>
                  </a:lnTo>
                  <a:lnTo>
                    <a:pt x="2958" y="48229"/>
                  </a:lnTo>
                  <a:lnTo>
                    <a:pt x="3622" y="49617"/>
                  </a:lnTo>
                  <a:lnTo>
                    <a:pt x="4346" y="51005"/>
                  </a:lnTo>
                  <a:lnTo>
                    <a:pt x="5131" y="52333"/>
                  </a:lnTo>
                  <a:lnTo>
                    <a:pt x="5976" y="53661"/>
                  </a:lnTo>
                  <a:lnTo>
                    <a:pt x="6942" y="54929"/>
                  </a:lnTo>
                  <a:lnTo>
                    <a:pt x="7907" y="56136"/>
                  </a:lnTo>
                  <a:lnTo>
                    <a:pt x="8994" y="57343"/>
                  </a:lnTo>
                  <a:lnTo>
                    <a:pt x="10141" y="58430"/>
                  </a:lnTo>
                  <a:lnTo>
                    <a:pt x="11408" y="59577"/>
                  </a:lnTo>
                  <a:lnTo>
                    <a:pt x="12676" y="60603"/>
                  </a:lnTo>
                  <a:lnTo>
                    <a:pt x="14064" y="61569"/>
                  </a:lnTo>
                  <a:lnTo>
                    <a:pt x="15513" y="62474"/>
                  </a:lnTo>
                  <a:lnTo>
                    <a:pt x="17082" y="63319"/>
                  </a:lnTo>
                  <a:lnTo>
                    <a:pt x="18712" y="64104"/>
                  </a:lnTo>
                  <a:lnTo>
                    <a:pt x="20402" y="64768"/>
                  </a:lnTo>
                  <a:lnTo>
                    <a:pt x="22213" y="65432"/>
                  </a:lnTo>
                  <a:lnTo>
                    <a:pt x="24084" y="65915"/>
                  </a:lnTo>
                  <a:lnTo>
                    <a:pt x="26076" y="66397"/>
                  </a:lnTo>
                  <a:lnTo>
                    <a:pt x="28068" y="66760"/>
                  </a:lnTo>
                  <a:lnTo>
                    <a:pt x="30241" y="67001"/>
                  </a:lnTo>
                  <a:lnTo>
                    <a:pt x="32475" y="67182"/>
                  </a:lnTo>
                  <a:lnTo>
                    <a:pt x="34768" y="67243"/>
                  </a:lnTo>
                  <a:lnTo>
                    <a:pt x="36639" y="67182"/>
                  </a:lnTo>
                  <a:lnTo>
                    <a:pt x="38511" y="67061"/>
                  </a:lnTo>
                  <a:lnTo>
                    <a:pt x="40382" y="66941"/>
                  </a:lnTo>
                  <a:lnTo>
                    <a:pt x="42193" y="66760"/>
                  </a:lnTo>
                  <a:lnTo>
                    <a:pt x="45935" y="66277"/>
                  </a:lnTo>
                  <a:lnTo>
                    <a:pt x="49859" y="65673"/>
                  </a:lnTo>
                  <a:lnTo>
                    <a:pt x="62897" y="62655"/>
                  </a:lnTo>
                  <a:lnTo>
                    <a:pt x="62897" y="51488"/>
                  </a:lnTo>
                  <a:lnTo>
                    <a:pt x="62957" y="49255"/>
                  </a:lnTo>
                  <a:lnTo>
                    <a:pt x="63078" y="47142"/>
                  </a:lnTo>
                  <a:lnTo>
                    <a:pt x="63198" y="46659"/>
                  </a:lnTo>
                  <a:lnTo>
                    <a:pt x="63379" y="46297"/>
                  </a:lnTo>
                  <a:lnTo>
                    <a:pt x="63621" y="45995"/>
                  </a:lnTo>
                  <a:lnTo>
                    <a:pt x="63983" y="45633"/>
                  </a:lnTo>
                  <a:lnTo>
                    <a:pt x="66398" y="43400"/>
                  </a:lnTo>
                  <a:lnTo>
                    <a:pt x="47022" y="43400"/>
                  </a:lnTo>
                  <a:lnTo>
                    <a:pt x="39718" y="47323"/>
                  </a:lnTo>
                  <a:lnTo>
                    <a:pt x="53480" y="46599"/>
                  </a:lnTo>
                  <a:lnTo>
                    <a:pt x="53480" y="61267"/>
                  </a:lnTo>
                  <a:lnTo>
                    <a:pt x="51368" y="62112"/>
                  </a:lnTo>
                  <a:lnTo>
                    <a:pt x="50160" y="62474"/>
                  </a:lnTo>
                  <a:lnTo>
                    <a:pt x="48893" y="62836"/>
                  </a:lnTo>
                  <a:lnTo>
                    <a:pt x="47444" y="63138"/>
                  </a:lnTo>
                  <a:lnTo>
                    <a:pt x="45814" y="63379"/>
                  </a:lnTo>
                  <a:lnTo>
                    <a:pt x="43943" y="63500"/>
                  </a:lnTo>
                  <a:lnTo>
                    <a:pt x="41891" y="63561"/>
                  </a:lnTo>
                  <a:lnTo>
                    <a:pt x="40080" y="63500"/>
                  </a:lnTo>
                  <a:lnTo>
                    <a:pt x="38269" y="63379"/>
                  </a:lnTo>
                  <a:lnTo>
                    <a:pt x="36519" y="63138"/>
                  </a:lnTo>
                  <a:lnTo>
                    <a:pt x="34768" y="62836"/>
                  </a:lnTo>
                  <a:lnTo>
                    <a:pt x="33138" y="62414"/>
                  </a:lnTo>
                  <a:lnTo>
                    <a:pt x="31509" y="61931"/>
                  </a:lnTo>
                  <a:lnTo>
                    <a:pt x="29939" y="61388"/>
                  </a:lnTo>
                  <a:lnTo>
                    <a:pt x="28430" y="60784"/>
                  </a:lnTo>
                  <a:lnTo>
                    <a:pt x="26982" y="60060"/>
                  </a:lnTo>
                  <a:lnTo>
                    <a:pt x="25593" y="59275"/>
                  </a:lnTo>
                  <a:lnTo>
                    <a:pt x="24205" y="58430"/>
                  </a:lnTo>
                  <a:lnTo>
                    <a:pt x="22937" y="57524"/>
                  </a:lnTo>
                  <a:lnTo>
                    <a:pt x="21670" y="56559"/>
                  </a:lnTo>
                  <a:lnTo>
                    <a:pt x="20463" y="55532"/>
                  </a:lnTo>
                  <a:lnTo>
                    <a:pt x="19376" y="54446"/>
                  </a:lnTo>
                  <a:lnTo>
                    <a:pt x="18290" y="53359"/>
                  </a:lnTo>
                  <a:lnTo>
                    <a:pt x="17263" y="52152"/>
                  </a:lnTo>
                  <a:lnTo>
                    <a:pt x="16298" y="50945"/>
                  </a:lnTo>
                  <a:lnTo>
                    <a:pt x="15392" y="49617"/>
                  </a:lnTo>
                  <a:lnTo>
                    <a:pt x="14547" y="48349"/>
                  </a:lnTo>
                  <a:lnTo>
                    <a:pt x="13763" y="46961"/>
                  </a:lnTo>
                  <a:lnTo>
                    <a:pt x="13038" y="45573"/>
                  </a:lnTo>
                  <a:lnTo>
                    <a:pt x="12435" y="44124"/>
                  </a:lnTo>
                  <a:lnTo>
                    <a:pt x="11831" y="42676"/>
                  </a:lnTo>
                  <a:lnTo>
                    <a:pt x="11288" y="41167"/>
                  </a:lnTo>
                  <a:lnTo>
                    <a:pt x="10865" y="39657"/>
                  </a:lnTo>
                  <a:lnTo>
                    <a:pt x="10443" y="38148"/>
                  </a:lnTo>
                  <a:lnTo>
                    <a:pt x="10141" y="36579"/>
                  </a:lnTo>
                  <a:lnTo>
                    <a:pt x="9899" y="35010"/>
                  </a:lnTo>
                  <a:lnTo>
                    <a:pt x="9718" y="33440"/>
                  </a:lnTo>
                  <a:lnTo>
                    <a:pt x="9598" y="31811"/>
                  </a:lnTo>
                  <a:lnTo>
                    <a:pt x="9598" y="30241"/>
                  </a:lnTo>
                  <a:lnTo>
                    <a:pt x="9598" y="28732"/>
                  </a:lnTo>
                  <a:lnTo>
                    <a:pt x="9718" y="27283"/>
                  </a:lnTo>
                  <a:lnTo>
                    <a:pt x="9839" y="25895"/>
                  </a:lnTo>
                  <a:lnTo>
                    <a:pt x="10080" y="24507"/>
                  </a:lnTo>
                  <a:lnTo>
                    <a:pt x="10322" y="23119"/>
                  </a:lnTo>
                  <a:lnTo>
                    <a:pt x="10684" y="21791"/>
                  </a:lnTo>
                  <a:lnTo>
                    <a:pt x="11046" y="20523"/>
                  </a:lnTo>
                  <a:lnTo>
                    <a:pt x="11469" y="19255"/>
                  </a:lnTo>
                  <a:lnTo>
                    <a:pt x="12012" y="18048"/>
                  </a:lnTo>
                  <a:lnTo>
                    <a:pt x="12555" y="16901"/>
                  </a:lnTo>
                  <a:lnTo>
                    <a:pt x="13159" y="15754"/>
                  </a:lnTo>
                  <a:lnTo>
                    <a:pt x="13763" y="14668"/>
                  </a:lnTo>
                  <a:lnTo>
                    <a:pt x="14487" y="13642"/>
                  </a:lnTo>
                  <a:lnTo>
                    <a:pt x="15211" y="12616"/>
                  </a:lnTo>
                  <a:lnTo>
                    <a:pt x="15996" y="11710"/>
                  </a:lnTo>
                  <a:lnTo>
                    <a:pt x="16841" y="10744"/>
                  </a:lnTo>
                  <a:lnTo>
                    <a:pt x="17686" y="9899"/>
                  </a:lnTo>
                  <a:lnTo>
                    <a:pt x="18591" y="9115"/>
                  </a:lnTo>
                  <a:lnTo>
                    <a:pt x="19557" y="8330"/>
                  </a:lnTo>
                  <a:lnTo>
                    <a:pt x="20523" y="7606"/>
                  </a:lnTo>
                  <a:lnTo>
                    <a:pt x="21549" y="6942"/>
                  </a:lnTo>
                  <a:lnTo>
                    <a:pt x="22636" y="6338"/>
                  </a:lnTo>
                  <a:lnTo>
                    <a:pt x="23722" y="5734"/>
                  </a:lnTo>
                  <a:lnTo>
                    <a:pt x="24809" y="5252"/>
                  </a:lnTo>
                  <a:lnTo>
                    <a:pt x="26016" y="4829"/>
                  </a:lnTo>
                  <a:lnTo>
                    <a:pt x="27163" y="4407"/>
                  </a:lnTo>
                  <a:lnTo>
                    <a:pt x="28370" y="4044"/>
                  </a:lnTo>
                  <a:lnTo>
                    <a:pt x="29638" y="3803"/>
                  </a:lnTo>
                  <a:lnTo>
                    <a:pt x="30905" y="3561"/>
                  </a:lnTo>
                  <a:lnTo>
                    <a:pt x="32233" y="3441"/>
                  </a:lnTo>
                  <a:lnTo>
                    <a:pt x="33501" y="3320"/>
                  </a:lnTo>
                  <a:lnTo>
                    <a:pt x="34889" y="3320"/>
                  </a:lnTo>
                  <a:lnTo>
                    <a:pt x="36821" y="3380"/>
                  </a:lnTo>
                  <a:lnTo>
                    <a:pt x="38692" y="3561"/>
                  </a:lnTo>
                  <a:lnTo>
                    <a:pt x="40382" y="3803"/>
                  </a:lnTo>
                  <a:lnTo>
                    <a:pt x="42012" y="4225"/>
                  </a:lnTo>
                  <a:lnTo>
                    <a:pt x="43521" y="4648"/>
                  </a:lnTo>
                  <a:lnTo>
                    <a:pt x="44969" y="5191"/>
                  </a:lnTo>
                  <a:lnTo>
                    <a:pt x="46297" y="5795"/>
                  </a:lnTo>
                  <a:lnTo>
                    <a:pt x="47504" y="6459"/>
                  </a:lnTo>
                  <a:lnTo>
                    <a:pt x="48651" y="7123"/>
                  </a:lnTo>
                  <a:lnTo>
                    <a:pt x="49677" y="7847"/>
                  </a:lnTo>
                  <a:lnTo>
                    <a:pt x="50643" y="8571"/>
                  </a:lnTo>
                  <a:lnTo>
                    <a:pt x="51549" y="9235"/>
                  </a:lnTo>
                  <a:lnTo>
                    <a:pt x="53118" y="10624"/>
                  </a:lnTo>
                  <a:lnTo>
                    <a:pt x="54386" y="11891"/>
                  </a:lnTo>
                  <a:lnTo>
                    <a:pt x="52152" y="15513"/>
                  </a:lnTo>
                  <a:lnTo>
                    <a:pt x="52152" y="15513"/>
                  </a:lnTo>
                  <a:lnTo>
                    <a:pt x="55351" y="14789"/>
                  </a:lnTo>
                  <a:lnTo>
                    <a:pt x="62897" y="7606"/>
                  </a:lnTo>
                  <a:lnTo>
                    <a:pt x="61146" y="6398"/>
                  </a:lnTo>
                  <a:lnTo>
                    <a:pt x="59999" y="5674"/>
                  </a:lnTo>
                  <a:lnTo>
                    <a:pt x="58671" y="4950"/>
                  </a:lnTo>
                  <a:lnTo>
                    <a:pt x="57162" y="4225"/>
                  </a:lnTo>
                  <a:lnTo>
                    <a:pt x="55351" y="3441"/>
                  </a:lnTo>
                  <a:lnTo>
                    <a:pt x="53239" y="2656"/>
                  </a:lnTo>
                  <a:lnTo>
                    <a:pt x="50824" y="1932"/>
                  </a:lnTo>
                  <a:lnTo>
                    <a:pt x="49195" y="1509"/>
                  </a:lnTo>
                  <a:lnTo>
                    <a:pt x="47565" y="1147"/>
                  </a:lnTo>
                  <a:lnTo>
                    <a:pt x="45814" y="785"/>
                  </a:lnTo>
                  <a:lnTo>
                    <a:pt x="44124" y="543"/>
                  </a:lnTo>
                  <a:lnTo>
                    <a:pt x="42313" y="302"/>
                  </a:lnTo>
                  <a:lnTo>
                    <a:pt x="40563" y="121"/>
                  </a:lnTo>
                  <a:lnTo>
                    <a:pt x="38692" y="61"/>
                  </a:lnTo>
                  <a:lnTo>
                    <a:pt x="36881" y="0"/>
                  </a:ln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247172" y="1738550"/>
              <a:ext cx="1659950" cy="1681075"/>
            </a:xfrm>
            <a:custGeom>
              <a:avLst/>
              <a:gdLst/>
              <a:ahLst/>
              <a:cxnLst/>
              <a:rect l="0" t="0" r="0" b="0"/>
              <a:pathLst>
                <a:path w="66398" h="67243" fill="none" extrusionOk="0">
                  <a:moveTo>
                    <a:pt x="62897" y="62655"/>
                  </a:moveTo>
                  <a:lnTo>
                    <a:pt x="49859" y="65673"/>
                  </a:lnTo>
                  <a:lnTo>
                    <a:pt x="49859" y="65673"/>
                  </a:lnTo>
                  <a:lnTo>
                    <a:pt x="45935" y="66277"/>
                  </a:lnTo>
                  <a:lnTo>
                    <a:pt x="42193" y="66760"/>
                  </a:lnTo>
                  <a:lnTo>
                    <a:pt x="40382" y="66941"/>
                  </a:lnTo>
                  <a:lnTo>
                    <a:pt x="38511" y="67061"/>
                  </a:lnTo>
                  <a:lnTo>
                    <a:pt x="36639" y="67182"/>
                  </a:lnTo>
                  <a:lnTo>
                    <a:pt x="34768" y="67243"/>
                  </a:lnTo>
                  <a:lnTo>
                    <a:pt x="34768" y="67243"/>
                  </a:lnTo>
                  <a:lnTo>
                    <a:pt x="32475" y="67182"/>
                  </a:lnTo>
                  <a:lnTo>
                    <a:pt x="30241" y="67001"/>
                  </a:lnTo>
                  <a:lnTo>
                    <a:pt x="28068" y="66760"/>
                  </a:lnTo>
                  <a:lnTo>
                    <a:pt x="26076" y="66397"/>
                  </a:lnTo>
                  <a:lnTo>
                    <a:pt x="24084" y="65915"/>
                  </a:lnTo>
                  <a:lnTo>
                    <a:pt x="22213" y="65432"/>
                  </a:lnTo>
                  <a:lnTo>
                    <a:pt x="20402" y="64768"/>
                  </a:lnTo>
                  <a:lnTo>
                    <a:pt x="18712" y="64104"/>
                  </a:lnTo>
                  <a:lnTo>
                    <a:pt x="17082" y="63319"/>
                  </a:lnTo>
                  <a:lnTo>
                    <a:pt x="15513" y="62474"/>
                  </a:lnTo>
                  <a:lnTo>
                    <a:pt x="14064" y="61569"/>
                  </a:lnTo>
                  <a:lnTo>
                    <a:pt x="12676" y="60603"/>
                  </a:lnTo>
                  <a:lnTo>
                    <a:pt x="11408" y="59577"/>
                  </a:lnTo>
                  <a:lnTo>
                    <a:pt x="10141" y="58430"/>
                  </a:lnTo>
                  <a:lnTo>
                    <a:pt x="8994" y="57343"/>
                  </a:lnTo>
                  <a:lnTo>
                    <a:pt x="7907" y="56136"/>
                  </a:lnTo>
                  <a:lnTo>
                    <a:pt x="6942" y="54929"/>
                  </a:lnTo>
                  <a:lnTo>
                    <a:pt x="5976" y="53661"/>
                  </a:lnTo>
                  <a:lnTo>
                    <a:pt x="5131" y="52333"/>
                  </a:lnTo>
                  <a:lnTo>
                    <a:pt x="4346" y="51005"/>
                  </a:lnTo>
                  <a:lnTo>
                    <a:pt x="3622" y="49617"/>
                  </a:lnTo>
                  <a:lnTo>
                    <a:pt x="2958" y="48229"/>
                  </a:lnTo>
                  <a:lnTo>
                    <a:pt x="2415" y="46840"/>
                  </a:lnTo>
                  <a:lnTo>
                    <a:pt x="1871" y="45452"/>
                  </a:lnTo>
                  <a:lnTo>
                    <a:pt x="1449" y="44003"/>
                  </a:lnTo>
                  <a:lnTo>
                    <a:pt x="1026" y="42615"/>
                  </a:lnTo>
                  <a:lnTo>
                    <a:pt x="725" y="41167"/>
                  </a:lnTo>
                  <a:lnTo>
                    <a:pt x="423" y="39718"/>
                  </a:lnTo>
                  <a:lnTo>
                    <a:pt x="242" y="38330"/>
                  </a:lnTo>
                  <a:lnTo>
                    <a:pt x="121" y="36941"/>
                  </a:lnTo>
                  <a:lnTo>
                    <a:pt x="0" y="35553"/>
                  </a:lnTo>
                  <a:lnTo>
                    <a:pt x="0" y="34165"/>
                  </a:lnTo>
                  <a:lnTo>
                    <a:pt x="0" y="34165"/>
                  </a:lnTo>
                  <a:lnTo>
                    <a:pt x="0" y="32474"/>
                  </a:lnTo>
                  <a:lnTo>
                    <a:pt x="121" y="30845"/>
                  </a:lnTo>
                  <a:lnTo>
                    <a:pt x="362" y="29215"/>
                  </a:lnTo>
                  <a:lnTo>
                    <a:pt x="604" y="27585"/>
                  </a:lnTo>
                  <a:lnTo>
                    <a:pt x="966" y="26016"/>
                  </a:lnTo>
                  <a:lnTo>
                    <a:pt x="1388" y="24446"/>
                  </a:lnTo>
                  <a:lnTo>
                    <a:pt x="1871" y="22877"/>
                  </a:lnTo>
                  <a:lnTo>
                    <a:pt x="2475" y="21368"/>
                  </a:lnTo>
                  <a:lnTo>
                    <a:pt x="3139" y="19859"/>
                  </a:lnTo>
                  <a:lnTo>
                    <a:pt x="3863" y="18410"/>
                  </a:lnTo>
                  <a:lnTo>
                    <a:pt x="4648" y="16962"/>
                  </a:lnTo>
                  <a:lnTo>
                    <a:pt x="5493" y="15573"/>
                  </a:lnTo>
                  <a:lnTo>
                    <a:pt x="6459" y="14245"/>
                  </a:lnTo>
                  <a:lnTo>
                    <a:pt x="7485" y="12917"/>
                  </a:lnTo>
                  <a:lnTo>
                    <a:pt x="8571" y="11650"/>
                  </a:lnTo>
                  <a:lnTo>
                    <a:pt x="9718" y="10443"/>
                  </a:lnTo>
                  <a:lnTo>
                    <a:pt x="10926" y="9296"/>
                  </a:lnTo>
                  <a:lnTo>
                    <a:pt x="12193" y="8149"/>
                  </a:lnTo>
                  <a:lnTo>
                    <a:pt x="13581" y="7123"/>
                  </a:lnTo>
                  <a:lnTo>
                    <a:pt x="14970" y="6157"/>
                  </a:lnTo>
                  <a:lnTo>
                    <a:pt x="16479" y="5191"/>
                  </a:lnTo>
                  <a:lnTo>
                    <a:pt x="17988" y="4346"/>
                  </a:lnTo>
                  <a:lnTo>
                    <a:pt x="19618" y="3561"/>
                  </a:lnTo>
                  <a:lnTo>
                    <a:pt x="21308" y="2837"/>
                  </a:lnTo>
                  <a:lnTo>
                    <a:pt x="23058" y="2234"/>
                  </a:lnTo>
                  <a:lnTo>
                    <a:pt x="24809" y="1630"/>
                  </a:lnTo>
                  <a:lnTo>
                    <a:pt x="26680" y="1147"/>
                  </a:lnTo>
                  <a:lnTo>
                    <a:pt x="28611" y="725"/>
                  </a:lnTo>
                  <a:lnTo>
                    <a:pt x="30603" y="423"/>
                  </a:lnTo>
                  <a:lnTo>
                    <a:pt x="32656" y="181"/>
                  </a:lnTo>
                  <a:lnTo>
                    <a:pt x="34708" y="61"/>
                  </a:lnTo>
                  <a:lnTo>
                    <a:pt x="36881" y="0"/>
                  </a:lnTo>
                  <a:lnTo>
                    <a:pt x="36881" y="0"/>
                  </a:lnTo>
                  <a:lnTo>
                    <a:pt x="38692" y="61"/>
                  </a:lnTo>
                  <a:lnTo>
                    <a:pt x="40563" y="121"/>
                  </a:lnTo>
                  <a:lnTo>
                    <a:pt x="42313" y="302"/>
                  </a:lnTo>
                  <a:lnTo>
                    <a:pt x="44124" y="543"/>
                  </a:lnTo>
                  <a:lnTo>
                    <a:pt x="45814" y="785"/>
                  </a:lnTo>
                  <a:lnTo>
                    <a:pt x="47565" y="1147"/>
                  </a:lnTo>
                  <a:lnTo>
                    <a:pt x="49195" y="1509"/>
                  </a:lnTo>
                  <a:lnTo>
                    <a:pt x="50824" y="1932"/>
                  </a:lnTo>
                  <a:lnTo>
                    <a:pt x="50824" y="1932"/>
                  </a:lnTo>
                  <a:lnTo>
                    <a:pt x="53239" y="2656"/>
                  </a:lnTo>
                  <a:lnTo>
                    <a:pt x="55351" y="3441"/>
                  </a:lnTo>
                  <a:lnTo>
                    <a:pt x="57162" y="4225"/>
                  </a:lnTo>
                  <a:lnTo>
                    <a:pt x="58671" y="4950"/>
                  </a:lnTo>
                  <a:lnTo>
                    <a:pt x="59999" y="5674"/>
                  </a:lnTo>
                  <a:lnTo>
                    <a:pt x="61146" y="6398"/>
                  </a:lnTo>
                  <a:lnTo>
                    <a:pt x="62897" y="7606"/>
                  </a:lnTo>
                  <a:lnTo>
                    <a:pt x="55351" y="14789"/>
                  </a:lnTo>
                  <a:lnTo>
                    <a:pt x="52152" y="15513"/>
                  </a:lnTo>
                  <a:lnTo>
                    <a:pt x="54386" y="11891"/>
                  </a:lnTo>
                  <a:lnTo>
                    <a:pt x="54386" y="11891"/>
                  </a:lnTo>
                  <a:lnTo>
                    <a:pt x="53118" y="10624"/>
                  </a:lnTo>
                  <a:lnTo>
                    <a:pt x="51549" y="9235"/>
                  </a:lnTo>
                  <a:lnTo>
                    <a:pt x="50643" y="8571"/>
                  </a:lnTo>
                  <a:lnTo>
                    <a:pt x="49677" y="7847"/>
                  </a:lnTo>
                  <a:lnTo>
                    <a:pt x="48651" y="7123"/>
                  </a:lnTo>
                  <a:lnTo>
                    <a:pt x="47504" y="6459"/>
                  </a:lnTo>
                  <a:lnTo>
                    <a:pt x="46297" y="5795"/>
                  </a:lnTo>
                  <a:lnTo>
                    <a:pt x="44969" y="5191"/>
                  </a:lnTo>
                  <a:lnTo>
                    <a:pt x="43521" y="4648"/>
                  </a:lnTo>
                  <a:lnTo>
                    <a:pt x="42012" y="4225"/>
                  </a:lnTo>
                  <a:lnTo>
                    <a:pt x="40382" y="3803"/>
                  </a:lnTo>
                  <a:lnTo>
                    <a:pt x="38692" y="3561"/>
                  </a:lnTo>
                  <a:lnTo>
                    <a:pt x="36821" y="3380"/>
                  </a:lnTo>
                  <a:lnTo>
                    <a:pt x="34889" y="3320"/>
                  </a:lnTo>
                  <a:lnTo>
                    <a:pt x="34889" y="3320"/>
                  </a:lnTo>
                  <a:lnTo>
                    <a:pt x="33501" y="3320"/>
                  </a:lnTo>
                  <a:lnTo>
                    <a:pt x="32233" y="3441"/>
                  </a:lnTo>
                  <a:lnTo>
                    <a:pt x="30905" y="3561"/>
                  </a:lnTo>
                  <a:lnTo>
                    <a:pt x="29638" y="3803"/>
                  </a:lnTo>
                  <a:lnTo>
                    <a:pt x="28370" y="4044"/>
                  </a:lnTo>
                  <a:lnTo>
                    <a:pt x="27163" y="4407"/>
                  </a:lnTo>
                  <a:lnTo>
                    <a:pt x="26016" y="4829"/>
                  </a:lnTo>
                  <a:lnTo>
                    <a:pt x="24809" y="5252"/>
                  </a:lnTo>
                  <a:lnTo>
                    <a:pt x="23722" y="5734"/>
                  </a:lnTo>
                  <a:lnTo>
                    <a:pt x="22636" y="6338"/>
                  </a:lnTo>
                  <a:lnTo>
                    <a:pt x="21549" y="6942"/>
                  </a:lnTo>
                  <a:lnTo>
                    <a:pt x="20523" y="7606"/>
                  </a:lnTo>
                  <a:lnTo>
                    <a:pt x="19557" y="8330"/>
                  </a:lnTo>
                  <a:lnTo>
                    <a:pt x="18591" y="9115"/>
                  </a:lnTo>
                  <a:lnTo>
                    <a:pt x="17686" y="9899"/>
                  </a:lnTo>
                  <a:lnTo>
                    <a:pt x="16841" y="10744"/>
                  </a:lnTo>
                  <a:lnTo>
                    <a:pt x="15996" y="11710"/>
                  </a:lnTo>
                  <a:lnTo>
                    <a:pt x="15211" y="12616"/>
                  </a:lnTo>
                  <a:lnTo>
                    <a:pt x="14487" y="13642"/>
                  </a:lnTo>
                  <a:lnTo>
                    <a:pt x="13763" y="14668"/>
                  </a:lnTo>
                  <a:lnTo>
                    <a:pt x="13159" y="15754"/>
                  </a:lnTo>
                  <a:lnTo>
                    <a:pt x="12555" y="16901"/>
                  </a:lnTo>
                  <a:lnTo>
                    <a:pt x="12012" y="18048"/>
                  </a:lnTo>
                  <a:lnTo>
                    <a:pt x="11469" y="19255"/>
                  </a:lnTo>
                  <a:lnTo>
                    <a:pt x="11046" y="20523"/>
                  </a:lnTo>
                  <a:lnTo>
                    <a:pt x="10684" y="21791"/>
                  </a:lnTo>
                  <a:lnTo>
                    <a:pt x="10322" y="23119"/>
                  </a:lnTo>
                  <a:lnTo>
                    <a:pt x="10080" y="24507"/>
                  </a:lnTo>
                  <a:lnTo>
                    <a:pt x="9839" y="25895"/>
                  </a:lnTo>
                  <a:lnTo>
                    <a:pt x="9718" y="27283"/>
                  </a:lnTo>
                  <a:lnTo>
                    <a:pt x="9598" y="28732"/>
                  </a:lnTo>
                  <a:lnTo>
                    <a:pt x="9598" y="30241"/>
                  </a:lnTo>
                  <a:lnTo>
                    <a:pt x="9598" y="30241"/>
                  </a:lnTo>
                  <a:lnTo>
                    <a:pt x="9598" y="31811"/>
                  </a:lnTo>
                  <a:lnTo>
                    <a:pt x="9718" y="33440"/>
                  </a:lnTo>
                  <a:lnTo>
                    <a:pt x="9899" y="35010"/>
                  </a:lnTo>
                  <a:lnTo>
                    <a:pt x="10141" y="36579"/>
                  </a:lnTo>
                  <a:lnTo>
                    <a:pt x="10443" y="38148"/>
                  </a:lnTo>
                  <a:lnTo>
                    <a:pt x="10865" y="39657"/>
                  </a:lnTo>
                  <a:lnTo>
                    <a:pt x="11288" y="41167"/>
                  </a:lnTo>
                  <a:lnTo>
                    <a:pt x="11831" y="42676"/>
                  </a:lnTo>
                  <a:lnTo>
                    <a:pt x="12435" y="44124"/>
                  </a:lnTo>
                  <a:lnTo>
                    <a:pt x="13038" y="45573"/>
                  </a:lnTo>
                  <a:lnTo>
                    <a:pt x="13763" y="46961"/>
                  </a:lnTo>
                  <a:lnTo>
                    <a:pt x="14547" y="48349"/>
                  </a:lnTo>
                  <a:lnTo>
                    <a:pt x="15392" y="49617"/>
                  </a:lnTo>
                  <a:lnTo>
                    <a:pt x="16298" y="50945"/>
                  </a:lnTo>
                  <a:lnTo>
                    <a:pt x="17263" y="52152"/>
                  </a:lnTo>
                  <a:lnTo>
                    <a:pt x="18290" y="53359"/>
                  </a:lnTo>
                  <a:lnTo>
                    <a:pt x="19376" y="54446"/>
                  </a:lnTo>
                  <a:lnTo>
                    <a:pt x="20463" y="55532"/>
                  </a:lnTo>
                  <a:lnTo>
                    <a:pt x="21670" y="56559"/>
                  </a:lnTo>
                  <a:lnTo>
                    <a:pt x="22937" y="57524"/>
                  </a:lnTo>
                  <a:lnTo>
                    <a:pt x="24205" y="58430"/>
                  </a:lnTo>
                  <a:lnTo>
                    <a:pt x="25593" y="59275"/>
                  </a:lnTo>
                  <a:lnTo>
                    <a:pt x="26982" y="60060"/>
                  </a:lnTo>
                  <a:lnTo>
                    <a:pt x="28430" y="60784"/>
                  </a:lnTo>
                  <a:lnTo>
                    <a:pt x="29939" y="61388"/>
                  </a:lnTo>
                  <a:lnTo>
                    <a:pt x="31509" y="61931"/>
                  </a:lnTo>
                  <a:lnTo>
                    <a:pt x="33138" y="62414"/>
                  </a:lnTo>
                  <a:lnTo>
                    <a:pt x="34768" y="62836"/>
                  </a:lnTo>
                  <a:lnTo>
                    <a:pt x="36519" y="63138"/>
                  </a:lnTo>
                  <a:lnTo>
                    <a:pt x="38269" y="63379"/>
                  </a:lnTo>
                  <a:lnTo>
                    <a:pt x="40080" y="63500"/>
                  </a:lnTo>
                  <a:lnTo>
                    <a:pt x="41891" y="63561"/>
                  </a:lnTo>
                  <a:lnTo>
                    <a:pt x="41891" y="63561"/>
                  </a:lnTo>
                  <a:lnTo>
                    <a:pt x="43943" y="63500"/>
                  </a:lnTo>
                  <a:lnTo>
                    <a:pt x="45814" y="63379"/>
                  </a:lnTo>
                  <a:lnTo>
                    <a:pt x="47444" y="63138"/>
                  </a:lnTo>
                  <a:lnTo>
                    <a:pt x="48893" y="62836"/>
                  </a:lnTo>
                  <a:lnTo>
                    <a:pt x="50160" y="62474"/>
                  </a:lnTo>
                  <a:lnTo>
                    <a:pt x="51368" y="62112"/>
                  </a:lnTo>
                  <a:lnTo>
                    <a:pt x="53480" y="61267"/>
                  </a:lnTo>
                  <a:lnTo>
                    <a:pt x="53480" y="46599"/>
                  </a:lnTo>
                  <a:lnTo>
                    <a:pt x="39718" y="47323"/>
                  </a:lnTo>
                  <a:lnTo>
                    <a:pt x="47022" y="43400"/>
                  </a:lnTo>
                  <a:lnTo>
                    <a:pt x="66398" y="43400"/>
                  </a:lnTo>
                  <a:lnTo>
                    <a:pt x="63983" y="45633"/>
                  </a:lnTo>
                  <a:lnTo>
                    <a:pt x="63983" y="45633"/>
                  </a:lnTo>
                  <a:lnTo>
                    <a:pt x="63621" y="45995"/>
                  </a:lnTo>
                  <a:lnTo>
                    <a:pt x="63379" y="46297"/>
                  </a:lnTo>
                  <a:lnTo>
                    <a:pt x="63198" y="46659"/>
                  </a:lnTo>
                  <a:lnTo>
                    <a:pt x="63078" y="47142"/>
                  </a:lnTo>
                  <a:lnTo>
                    <a:pt x="63078" y="47142"/>
                  </a:lnTo>
                  <a:lnTo>
                    <a:pt x="62957" y="49255"/>
                  </a:lnTo>
                  <a:lnTo>
                    <a:pt x="62897" y="51488"/>
                  </a:lnTo>
                  <a:lnTo>
                    <a:pt x="62897" y="62655"/>
                  </a:lnTo>
                </a:path>
              </a:pathLst>
            </a:custGeom>
            <a:no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a:off x="5530275" y="1685724"/>
              <a:ext cx="602125" cy="1614700"/>
            </a:xfrm>
            <a:custGeom>
              <a:avLst/>
              <a:gdLst/>
              <a:ahLst/>
              <a:cxnLst/>
              <a:rect l="0" t="0" r="0" b="0"/>
              <a:pathLst>
                <a:path w="24085" h="64588" extrusionOk="0">
                  <a:moveTo>
                    <a:pt x="6882" y="1"/>
                  </a:moveTo>
                  <a:lnTo>
                    <a:pt x="1" y="3320"/>
                  </a:lnTo>
                  <a:lnTo>
                    <a:pt x="7003" y="3320"/>
                  </a:lnTo>
                  <a:lnTo>
                    <a:pt x="7003" y="56740"/>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1731" y="62354"/>
                  </a:ln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815" y="5433"/>
                  </a:lnTo>
                  <a:lnTo>
                    <a:pt x="15997" y="4347"/>
                  </a:lnTo>
                  <a:lnTo>
                    <a:pt x="16238" y="3441"/>
                  </a:lnTo>
                  <a:lnTo>
                    <a:pt x="16540" y="2717"/>
                  </a:lnTo>
                  <a:lnTo>
                    <a:pt x="16962" y="2113"/>
                  </a:lnTo>
                  <a:lnTo>
                    <a:pt x="17506" y="1630"/>
                  </a:lnTo>
                  <a:lnTo>
                    <a:pt x="18170" y="1087"/>
                  </a:lnTo>
                  <a:lnTo>
                    <a:pt x="18954" y="604"/>
                  </a:lnTo>
                  <a:lnTo>
                    <a:pt x="19920" y="1"/>
                  </a:lnTo>
                  <a:close/>
                </a:path>
              </a:pathLst>
            </a:cu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a:off x="5530275" y="1685724"/>
              <a:ext cx="602125" cy="1614700"/>
            </a:xfrm>
            <a:custGeom>
              <a:avLst/>
              <a:gdLst/>
              <a:ahLst/>
              <a:cxnLst/>
              <a:rect l="0" t="0" r="0" b="0"/>
              <a:pathLst>
                <a:path w="24085" h="64588" fill="none" extrusionOk="0">
                  <a:moveTo>
                    <a:pt x="19437" y="62112"/>
                  </a:moveTo>
                  <a:lnTo>
                    <a:pt x="19437" y="62112"/>
                  </a:lnTo>
                  <a:lnTo>
                    <a:pt x="18411" y="61991"/>
                  </a:lnTo>
                  <a:lnTo>
                    <a:pt x="17566" y="61810"/>
                  </a:lnTo>
                  <a:lnTo>
                    <a:pt x="17264" y="61690"/>
                  </a:lnTo>
                  <a:lnTo>
                    <a:pt x="16962" y="61569"/>
                  </a:lnTo>
                  <a:lnTo>
                    <a:pt x="16660" y="61388"/>
                  </a:lnTo>
                  <a:lnTo>
                    <a:pt x="16479" y="61146"/>
                  </a:lnTo>
                  <a:lnTo>
                    <a:pt x="16298" y="60905"/>
                  </a:lnTo>
                  <a:lnTo>
                    <a:pt x="16117" y="60603"/>
                  </a:lnTo>
                  <a:lnTo>
                    <a:pt x="15997" y="60301"/>
                  </a:lnTo>
                  <a:lnTo>
                    <a:pt x="15936" y="59879"/>
                  </a:lnTo>
                  <a:lnTo>
                    <a:pt x="15815" y="58973"/>
                  </a:lnTo>
                  <a:lnTo>
                    <a:pt x="15755" y="57766"/>
                  </a:lnTo>
                  <a:lnTo>
                    <a:pt x="15755" y="56740"/>
                  </a:lnTo>
                  <a:lnTo>
                    <a:pt x="15755" y="5976"/>
                  </a:lnTo>
                  <a:lnTo>
                    <a:pt x="15755" y="5976"/>
                  </a:lnTo>
                  <a:lnTo>
                    <a:pt x="15815" y="5433"/>
                  </a:lnTo>
                  <a:lnTo>
                    <a:pt x="15815" y="5433"/>
                  </a:lnTo>
                  <a:lnTo>
                    <a:pt x="15997" y="4347"/>
                  </a:lnTo>
                  <a:lnTo>
                    <a:pt x="16238" y="3441"/>
                  </a:lnTo>
                  <a:lnTo>
                    <a:pt x="16540" y="2717"/>
                  </a:lnTo>
                  <a:lnTo>
                    <a:pt x="16962" y="2113"/>
                  </a:lnTo>
                  <a:lnTo>
                    <a:pt x="17506" y="1630"/>
                  </a:lnTo>
                  <a:lnTo>
                    <a:pt x="18170" y="1087"/>
                  </a:lnTo>
                  <a:lnTo>
                    <a:pt x="18954" y="604"/>
                  </a:lnTo>
                  <a:lnTo>
                    <a:pt x="19920" y="1"/>
                  </a:lnTo>
                  <a:lnTo>
                    <a:pt x="6882" y="1"/>
                  </a:lnTo>
                  <a:lnTo>
                    <a:pt x="1" y="3320"/>
                  </a:lnTo>
                  <a:lnTo>
                    <a:pt x="7003" y="3320"/>
                  </a:lnTo>
                  <a:lnTo>
                    <a:pt x="7003" y="3320"/>
                  </a:lnTo>
                  <a:lnTo>
                    <a:pt x="7003" y="3320"/>
                  </a:lnTo>
                  <a:lnTo>
                    <a:pt x="7003" y="56740"/>
                  </a:lnTo>
                  <a:lnTo>
                    <a:pt x="7003" y="59758"/>
                  </a:lnTo>
                  <a:lnTo>
                    <a:pt x="7003" y="59758"/>
                  </a:lnTo>
                  <a:lnTo>
                    <a:pt x="7003" y="60362"/>
                  </a:lnTo>
                  <a:lnTo>
                    <a:pt x="6942" y="60905"/>
                  </a:lnTo>
                  <a:lnTo>
                    <a:pt x="6761" y="61388"/>
                  </a:lnTo>
                  <a:lnTo>
                    <a:pt x="6580" y="61810"/>
                  </a:lnTo>
                  <a:lnTo>
                    <a:pt x="6218" y="62354"/>
                  </a:lnTo>
                  <a:lnTo>
                    <a:pt x="5795" y="62957"/>
                  </a:lnTo>
                  <a:lnTo>
                    <a:pt x="4528" y="64587"/>
                  </a:lnTo>
                  <a:lnTo>
                    <a:pt x="20705" y="64587"/>
                  </a:lnTo>
                  <a:lnTo>
                    <a:pt x="24085" y="62595"/>
                  </a:lnTo>
                  <a:lnTo>
                    <a:pt x="24085" y="62595"/>
                  </a:lnTo>
                  <a:lnTo>
                    <a:pt x="21731" y="62354"/>
                  </a:lnTo>
                  <a:lnTo>
                    <a:pt x="19437" y="62112"/>
                  </a:lnTo>
                </a:path>
              </a:pathLst>
            </a:custGeom>
            <a:no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6148976" y="2253125"/>
              <a:ext cx="947700" cy="1091050"/>
            </a:xfrm>
            <a:custGeom>
              <a:avLst/>
              <a:gdLst/>
              <a:ahLst/>
              <a:cxnLst/>
              <a:rect l="0" t="0" r="0" b="0"/>
              <a:pathLst>
                <a:path w="37908" h="43642" extrusionOk="0">
                  <a:moveTo>
                    <a:pt x="18230" y="3018"/>
                  </a:moveTo>
                  <a:lnTo>
                    <a:pt x="19135" y="3079"/>
                  </a:lnTo>
                  <a:lnTo>
                    <a:pt x="19980" y="3199"/>
                  </a:lnTo>
                  <a:lnTo>
                    <a:pt x="20886" y="3441"/>
                  </a:lnTo>
                  <a:lnTo>
                    <a:pt x="21671" y="3682"/>
                  </a:lnTo>
                  <a:lnTo>
                    <a:pt x="22455" y="4105"/>
                  </a:lnTo>
                  <a:lnTo>
                    <a:pt x="23180" y="4527"/>
                  </a:lnTo>
                  <a:lnTo>
                    <a:pt x="23904" y="5010"/>
                  </a:lnTo>
                  <a:lnTo>
                    <a:pt x="24568" y="5554"/>
                  </a:lnTo>
                  <a:lnTo>
                    <a:pt x="25111" y="6097"/>
                  </a:lnTo>
                  <a:lnTo>
                    <a:pt x="25654" y="6761"/>
                  </a:lnTo>
                  <a:lnTo>
                    <a:pt x="26077" y="7364"/>
                  </a:lnTo>
                  <a:lnTo>
                    <a:pt x="26499" y="8028"/>
                  </a:lnTo>
                  <a:lnTo>
                    <a:pt x="26801" y="8753"/>
                  </a:lnTo>
                  <a:lnTo>
                    <a:pt x="26982" y="9417"/>
                  </a:lnTo>
                  <a:lnTo>
                    <a:pt x="27163" y="10141"/>
                  </a:lnTo>
                  <a:lnTo>
                    <a:pt x="27224" y="10805"/>
                  </a:lnTo>
                  <a:lnTo>
                    <a:pt x="27163" y="11228"/>
                  </a:lnTo>
                  <a:lnTo>
                    <a:pt x="27043" y="11650"/>
                  </a:lnTo>
                  <a:lnTo>
                    <a:pt x="26801" y="11952"/>
                  </a:lnTo>
                  <a:lnTo>
                    <a:pt x="26499" y="12254"/>
                  </a:lnTo>
                  <a:lnTo>
                    <a:pt x="26137" y="12555"/>
                  </a:lnTo>
                  <a:lnTo>
                    <a:pt x="25715" y="12797"/>
                  </a:lnTo>
                  <a:lnTo>
                    <a:pt x="24568" y="13280"/>
                  </a:lnTo>
                  <a:lnTo>
                    <a:pt x="8089" y="20402"/>
                  </a:lnTo>
                  <a:lnTo>
                    <a:pt x="7908" y="17988"/>
                  </a:lnTo>
                  <a:lnTo>
                    <a:pt x="7787" y="16781"/>
                  </a:lnTo>
                  <a:lnTo>
                    <a:pt x="7787" y="15634"/>
                  </a:lnTo>
                  <a:lnTo>
                    <a:pt x="7787" y="14728"/>
                  </a:lnTo>
                  <a:lnTo>
                    <a:pt x="7848" y="13883"/>
                  </a:lnTo>
                  <a:lnTo>
                    <a:pt x="7969" y="13038"/>
                  </a:lnTo>
                  <a:lnTo>
                    <a:pt x="8089" y="12254"/>
                  </a:lnTo>
                  <a:lnTo>
                    <a:pt x="8270" y="11529"/>
                  </a:lnTo>
                  <a:lnTo>
                    <a:pt x="8451" y="10805"/>
                  </a:lnTo>
                  <a:lnTo>
                    <a:pt x="8633" y="10141"/>
                  </a:lnTo>
                  <a:lnTo>
                    <a:pt x="8934" y="9537"/>
                  </a:lnTo>
                  <a:lnTo>
                    <a:pt x="9176" y="8934"/>
                  </a:lnTo>
                  <a:lnTo>
                    <a:pt x="9478" y="8330"/>
                  </a:lnTo>
                  <a:lnTo>
                    <a:pt x="10142" y="7304"/>
                  </a:lnTo>
                  <a:lnTo>
                    <a:pt x="10866" y="6399"/>
                  </a:lnTo>
                  <a:lnTo>
                    <a:pt x="11651" y="5614"/>
                  </a:lnTo>
                  <a:lnTo>
                    <a:pt x="12435" y="4950"/>
                  </a:lnTo>
                  <a:lnTo>
                    <a:pt x="13341" y="4407"/>
                  </a:lnTo>
                  <a:lnTo>
                    <a:pt x="14186" y="3984"/>
                  </a:lnTo>
                  <a:lnTo>
                    <a:pt x="15031" y="3622"/>
                  </a:lnTo>
                  <a:lnTo>
                    <a:pt x="15876" y="3320"/>
                  </a:lnTo>
                  <a:lnTo>
                    <a:pt x="16721" y="3139"/>
                  </a:lnTo>
                  <a:lnTo>
                    <a:pt x="17506" y="3018"/>
                  </a:lnTo>
                  <a:close/>
                  <a:moveTo>
                    <a:pt x="20765" y="0"/>
                  </a:moveTo>
                  <a:lnTo>
                    <a:pt x="19860" y="61"/>
                  </a:lnTo>
                  <a:lnTo>
                    <a:pt x="18954" y="121"/>
                  </a:lnTo>
                  <a:lnTo>
                    <a:pt x="18109" y="181"/>
                  </a:lnTo>
                  <a:lnTo>
                    <a:pt x="17204" y="363"/>
                  </a:lnTo>
                  <a:lnTo>
                    <a:pt x="16298" y="544"/>
                  </a:lnTo>
                  <a:lnTo>
                    <a:pt x="15393" y="725"/>
                  </a:lnTo>
                  <a:lnTo>
                    <a:pt x="14488" y="1026"/>
                  </a:lnTo>
                  <a:lnTo>
                    <a:pt x="13582" y="1328"/>
                  </a:lnTo>
                  <a:lnTo>
                    <a:pt x="12677" y="1630"/>
                  </a:lnTo>
                  <a:lnTo>
                    <a:pt x="11771" y="2053"/>
                  </a:lnTo>
                  <a:lnTo>
                    <a:pt x="10926" y="2475"/>
                  </a:lnTo>
                  <a:lnTo>
                    <a:pt x="10081" y="2958"/>
                  </a:lnTo>
                  <a:lnTo>
                    <a:pt x="9236" y="3441"/>
                  </a:lnTo>
                  <a:lnTo>
                    <a:pt x="8451" y="3984"/>
                  </a:lnTo>
                  <a:lnTo>
                    <a:pt x="7667" y="4588"/>
                  </a:lnTo>
                  <a:lnTo>
                    <a:pt x="6882" y="5191"/>
                  </a:lnTo>
                  <a:lnTo>
                    <a:pt x="6158" y="5916"/>
                  </a:lnTo>
                  <a:lnTo>
                    <a:pt x="5433" y="6580"/>
                  </a:lnTo>
                  <a:lnTo>
                    <a:pt x="4769" y="7364"/>
                  </a:lnTo>
                  <a:lnTo>
                    <a:pt x="4105" y="8149"/>
                  </a:lnTo>
                  <a:lnTo>
                    <a:pt x="3502" y="8994"/>
                  </a:lnTo>
                  <a:lnTo>
                    <a:pt x="2898" y="9900"/>
                  </a:lnTo>
                  <a:lnTo>
                    <a:pt x="2415" y="10805"/>
                  </a:lnTo>
                  <a:lnTo>
                    <a:pt x="1932" y="11771"/>
                  </a:lnTo>
                  <a:lnTo>
                    <a:pt x="1510" y="12737"/>
                  </a:lnTo>
                  <a:lnTo>
                    <a:pt x="1087" y="13823"/>
                  </a:lnTo>
                  <a:lnTo>
                    <a:pt x="786" y="14910"/>
                  </a:lnTo>
                  <a:lnTo>
                    <a:pt x="484" y="15996"/>
                  </a:lnTo>
                  <a:lnTo>
                    <a:pt x="303" y="17203"/>
                  </a:lnTo>
                  <a:lnTo>
                    <a:pt x="122" y="18411"/>
                  </a:lnTo>
                  <a:lnTo>
                    <a:pt x="1" y="19678"/>
                  </a:lnTo>
                  <a:lnTo>
                    <a:pt x="1" y="20946"/>
                  </a:lnTo>
                  <a:lnTo>
                    <a:pt x="1" y="22274"/>
                  </a:lnTo>
                  <a:lnTo>
                    <a:pt x="122" y="23541"/>
                  </a:lnTo>
                  <a:lnTo>
                    <a:pt x="303" y="24869"/>
                  </a:lnTo>
                  <a:lnTo>
                    <a:pt x="544" y="26197"/>
                  </a:lnTo>
                  <a:lnTo>
                    <a:pt x="846" y="27525"/>
                  </a:lnTo>
                  <a:lnTo>
                    <a:pt x="1208" y="28793"/>
                  </a:lnTo>
                  <a:lnTo>
                    <a:pt x="1691" y="30121"/>
                  </a:lnTo>
                  <a:lnTo>
                    <a:pt x="2174" y="31388"/>
                  </a:lnTo>
                  <a:lnTo>
                    <a:pt x="2778" y="32656"/>
                  </a:lnTo>
                  <a:lnTo>
                    <a:pt x="3502" y="33863"/>
                  </a:lnTo>
                  <a:lnTo>
                    <a:pt x="4226" y="35010"/>
                  </a:lnTo>
                  <a:lnTo>
                    <a:pt x="5071" y="36157"/>
                  </a:lnTo>
                  <a:lnTo>
                    <a:pt x="5977" y="37243"/>
                  </a:lnTo>
                  <a:lnTo>
                    <a:pt x="7003" y="38269"/>
                  </a:lnTo>
                  <a:lnTo>
                    <a:pt x="8089" y="39235"/>
                  </a:lnTo>
                  <a:lnTo>
                    <a:pt x="9236" y="40080"/>
                  </a:lnTo>
                  <a:lnTo>
                    <a:pt x="10081" y="40684"/>
                  </a:lnTo>
                  <a:lnTo>
                    <a:pt x="10987" y="41227"/>
                  </a:lnTo>
                  <a:lnTo>
                    <a:pt x="11832" y="41650"/>
                  </a:lnTo>
                  <a:lnTo>
                    <a:pt x="12677" y="42072"/>
                  </a:lnTo>
                  <a:lnTo>
                    <a:pt x="13522" y="42374"/>
                  </a:lnTo>
                  <a:lnTo>
                    <a:pt x="14307" y="42676"/>
                  </a:lnTo>
                  <a:lnTo>
                    <a:pt x="15152" y="42917"/>
                  </a:lnTo>
                  <a:lnTo>
                    <a:pt x="15936" y="43098"/>
                  </a:lnTo>
                  <a:lnTo>
                    <a:pt x="17445" y="43400"/>
                  </a:lnTo>
                  <a:lnTo>
                    <a:pt x="18834" y="43581"/>
                  </a:lnTo>
                  <a:lnTo>
                    <a:pt x="20162" y="43641"/>
                  </a:lnTo>
                  <a:lnTo>
                    <a:pt x="22335" y="43641"/>
                  </a:lnTo>
                  <a:lnTo>
                    <a:pt x="23421" y="43581"/>
                  </a:lnTo>
                  <a:lnTo>
                    <a:pt x="24508" y="43460"/>
                  </a:lnTo>
                  <a:lnTo>
                    <a:pt x="25594" y="43279"/>
                  </a:lnTo>
                  <a:lnTo>
                    <a:pt x="26741" y="43038"/>
                  </a:lnTo>
                  <a:lnTo>
                    <a:pt x="27827" y="42736"/>
                  </a:lnTo>
                  <a:lnTo>
                    <a:pt x="28974" y="42374"/>
                  </a:lnTo>
                  <a:lnTo>
                    <a:pt x="30121" y="41891"/>
                  </a:lnTo>
                  <a:lnTo>
                    <a:pt x="30845" y="41529"/>
                  </a:lnTo>
                  <a:lnTo>
                    <a:pt x="31570" y="41106"/>
                  </a:lnTo>
                  <a:lnTo>
                    <a:pt x="33079" y="40261"/>
                  </a:lnTo>
                  <a:lnTo>
                    <a:pt x="37908" y="35734"/>
                  </a:lnTo>
                  <a:lnTo>
                    <a:pt x="35493" y="36881"/>
                  </a:lnTo>
                  <a:lnTo>
                    <a:pt x="34286" y="37424"/>
                  </a:lnTo>
                  <a:lnTo>
                    <a:pt x="32958" y="37907"/>
                  </a:lnTo>
                  <a:lnTo>
                    <a:pt x="31570" y="38330"/>
                  </a:lnTo>
                  <a:lnTo>
                    <a:pt x="30061" y="38632"/>
                  </a:lnTo>
                  <a:lnTo>
                    <a:pt x="28491" y="38813"/>
                  </a:lnTo>
                  <a:lnTo>
                    <a:pt x="27707" y="38873"/>
                  </a:lnTo>
                  <a:lnTo>
                    <a:pt x="26801" y="38933"/>
                  </a:lnTo>
                  <a:lnTo>
                    <a:pt x="26017" y="38873"/>
                  </a:lnTo>
                  <a:lnTo>
                    <a:pt x="25232" y="38813"/>
                  </a:lnTo>
                  <a:lnTo>
                    <a:pt x="24447" y="38752"/>
                  </a:lnTo>
                  <a:lnTo>
                    <a:pt x="23662" y="38632"/>
                  </a:lnTo>
                  <a:lnTo>
                    <a:pt x="22878" y="38450"/>
                  </a:lnTo>
                  <a:lnTo>
                    <a:pt x="22093" y="38209"/>
                  </a:lnTo>
                  <a:lnTo>
                    <a:pt x="21369" y="37968"/>
                  </a:lnTo>
                  <a:lnTo>
                    <a:pt x="20584" y="37666"/>
                  </a:lnTo>
                  <a:lnTo>
                    <a:pt x="19860" y="37364"/>
                  </a:lnTo>
                  <a:lnTo>
                    <a:pt x="19135" y="37002"/>
                  </a:lnTo>
                  <a:lnTo>
                    <a:pt x="18411" y="36640"/>
                  </a:lnTo>
                  <a:lnTo>
                    <a:pt x="17747" y="36157"/>
                  </a:lnTo>
                  <a:lnTo>
                    <a:pt x="17023" y="35734"/>
                  </a:lnTo>
                  <a:lnTo>
                    <a:pt x="16359" y="35251"/>
                  </a:lnTo>
                  <a:lnTo>
                    <a:pt x="15755" y="34708"/>
                  </a:lnTo>
                  <a:lnTo>
                    <a:pt x="15091" y="34104"/>
                  </a:lnTo>
                  <a:lnTo>
                    <a:pt x="14488" y="33501"/>
                  </a:lnTo>
                  <a:lnTo>
                    <a:pt x="13884" y="32897"/>
                  </a:lnTo>
                  <a:lnTo>
                    <a:pt x="13341" y="32233"/>
                  </a:lnTo>
                  <a:lnTo>
                    <a:pt x="12797" y="31509"/>
                  </a:lnTo>
                  <a:lnTo>
                    <a:pt x="12254" y="30785"/>
                  </a:lnTo>
                  <a:lnTo>
                    <a:pt x="11771" y="30000"/>
                  </a:lnTo>
                  <a:lnTo>
                    <a:pt x="11288" y="29215"/>
                  </a:lnTo>
                  <a:lnTo>
                    <a:pt x="10806" y="28370"/>
                  </a:lnTo>
                  <a:lnTo>
                    <a:pt x="10383" y="27525"/>
                  </a:lnTo>
                  <a:lnTo>
                    <a:pt x="9960" y="26620"/>
                  </a:lnTo>
                  <a:lnTo>
                    <a:pt x="9598" y="25714"/>
                  </a:lnTo>
                  <a:lnTo>
                    <a:pt x="9236" y="24748"/>
                  </a:lnTo>
                  <a:lnTo>
                    <a:pt x="8934" y="23783"/>
                  </a:lnTo>
                  <a:lnTo>
                    <a:pt x="8633" y="22817"/>
                  </a:lnTo>
                  <a:lnTo>
                    <a:pt x="8391" y="21730"/>
                  </a:lnTo>
                  <a:lnTo>
                    <a:pt x="8150" y="20704"/>
                  </a:lnTo>
                  <a:lnTo>
                    <a:pt x="15152" y="20161"/>
                  </a:lnTo>
                  <a:lnTo>
                    <a:pt x="36459" y="11529"/>
                  </a:lnTo>
                  <a:lnTo>
                    <a:pt x="36157" y="10684"/>
                  </a:lnTo>
                  <a:lnTo>
                    <a:pt x="35795" y="9658"/>
                  </a:lnTo>
                  <a:lnTo>
                    <a:pt x="35373" y="8572"/>
                  </a:lnTo>
                  <a:lnTo>
                    <a:pt x="34709" y="7364"/>
                  </a:lnTo>
                  <a:lnTo>
                    <a:pt x="34346" y="6761"/>
                  </a:lnTo>
                  <a:lnTo>
                    <a:pt x="33924" y="6157"/>
                  </a:lnTo>
                  <a:lnTo>
                    <a:pt x="33441" y="5554"/>
                  </a:lnTo>
                  <a:lnTo>
                    <a:pt x="32898" y="4950"/>
                  </a:lnTo>
                  <a:lnTo>
                    <a:pt x="32294" y="4286"/>
                  </a:lnTo>
                  <a:lnTo>
                    <a:pt x="31630" y="3682"/>
                  </a:lnTo>
                  <a:lnTo>
                    <a:pt x="30906" y="3139"/>
                  </a:lnTo>
                  <a:lnTo>
                    <a:pt x="30121" y="2536"/>
                  </a:lnTo>
                  <a:lnTo>
                    <a:pt x="29035" y="1932"/>
                  </a:lnTo>
                  <a:lnTo>
                    <a:pt x="27948" y="1449"/>
                  </a:lnTo>
                  <a:lnTo>
                    <a:pt x="26801" y="966"/>
                  </a:lnTo>
                  <a:lnTo>
                    <a:pt x="25654" y="664"/>
                  </a:lnTo>
                  <a:lnTo>
                    <a:pt x="24447" y="363"/>
                  </a:lnTo>
                  <a:lnTo>
                    <a:pt x="23240" y="181"/>
                  </a:lnTo>
                  <a:lnTo>
                    <a:pt x="21972" y="61"/>
                  </a:lnTo>
                  <a:lnTo>
                    <a:pt x="20765" y="0"/>
                  </a:lnTo>
                  <a:close/>
                </a:path>
              </a:pathLst>
            </a:cu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a:off x="6343648" y="2328573"/>
              <a:ext cx="485925" cy="434625"/>
            </a:xfrm>
            <a:custGeom>
              <a:avLst/>
              <a:gdLst/>
              <a:ahLst/>
              <a:cxnLst/>
              <a:rect l="0" t="0" r="0" b="0"/>
              <a:pathLst>
                <a:path w="19437" h="17385" fill="none" extrusionOk="0">
                  <a:moveTo>
                    <a:pt x="16781" y="10262"/>
                  </a:moveTo>
                  <a:lnTo>
                    <a:pt x="16781" y="10262"/>
                  </a:lnTo>
                  <a:lnTo>
                    <a:pt x="17928" y="9779"/>
                  </a:lnTo>
                  <a:lnTo>
                    <a:pt x="18350" y="9537"/>
                  </a:lnTo>
                  <a:lnTo>
                    <a:pt x="18712" y="9236"/>
                  </a:lnTo>
                  <a:lnTo>
                    <a:pt x="19014" y="8934"/>
                  </a:lnTo>
                  <a:lnTo>
                    <a:pt x="19256" y="8632"/>
                  </a:lnTo>
                  <a:lnTo>
                    <a:pt x="19376" y="8210"/>
                  </a:lnTo>
                  <a:lnTo>
                    <a:pt x="19437" y="7787"/>
                  </a:lnTo>
                  <a:lnTo>
                    <a:pt x="19437" y="7787"/>
                  </a:lnTo>
                  <a:lnTo>
                    <a:pt x="19376" y="7123"/>
                  </a:lnTo>
                  <a:lnTo>
                    <a:pt x="19195" y="6399"/>
                  </a:lnTo>
                  <a:lnTo>
                    <a:pt x="19014" y="5735"/>
                  </a:lnTo>
                  <a:lnTo>
                    <a:pt x="18712" y="5010"/>
                  </a:lnTo>
                  <a:lnTo>
                    <a:pt x="18290" y="4346"/>
                  </a:lnTo>
                  <a:lnTo>
                    <a:pt x="17867" y="3743"/>
                  </a:lnTo>
                  <a:lnTo>
                    <a:pt x="17324" y="3079"/>
                  </a:lnTo>
                  <a:lnTo>
                    <a:pt x="16781" y="2536"/>
                  </a:lnTo>
                  <a:lnTo>
                    <a:pt x="16117" y="1992"/>
                  </a:lnTo>
                  <a:lnTo>
                    <a:pt x="15393" y="1509"/>
                  </a:lnTo>
                  <a:lnTo>
                    <a:pt x="14668" y="1087"/>
                  </a:lnTo>
                  <a:lnTo>
                    <a:pt x="13884" y="664"/>
                  </a:lnTo>
                  <a:lnTo>
                    <a:pt x="13099" y="423"/>
                  </a:lnTo>
                  <a:lnTo>
                    <a:pt x="12193" y="181"/>
                  </a:lnTo>
                  <a:lnTo>
                    <a:pt x="11348" y="61"/>
                  </a:lnTo>
                  <a:lnTo>
                    <a:pt x="10443" y="0"/>
                  </a:lnTo>
                  <a:lnTo>
                    <a:pt x="10443" y="0"/>
                  </a:lnTo>
                  <a:lnTo>
                    <a:pt x="9719" y="0"/>
                  </a:lnTo>
                  <a:lnTo>
                    <a:pt x="8934" y="121"/>
                  </a:lnTo>
                  <a:lnTo>
                    <a:pt x="8089" y="302"/>
                  </a:lnTo>
                  <a:lnTo>
                    <a:pt x="7244" y="604"/>
                  </a:lnTo>
                  <a:lnTo>
                    <a:pt x="6399" y="966"/>
                  </a:lnTo>
                  <a:lnTo>
                    <a:pt x="5554" y="1389"/>
                  </a:lnTo>
                  <a:lnTo>
                    <a:pt x="4648" y="1932"/>
                  </a:lnTo>
                  <a:lnTo>
                    <a:pt x="3864" y="2596"/>
                  </a:lnTo>
                  <a:lnTo>
                    <a:pt x="3079" y="3381"/>
                  </a:lnTo>
                  <a:lnTo>
                    <a:pt x="2355" y="4286"/>
                  </a:lnTo>
                  <a:lnTo>
                    <a:pt x="1691" y="5312"/>
                  </a:lnTo>
                  <a:lnTo>
                    <a:pt x="1389" y="5916"/>
                  </a:lnTo>
                  <a:lnTo>
                    <a:pt x="1147" y="6519"/>
                  </a:lnTo>
                  <a:lnTo>
                    <a:pt x="846" y="7123"/>
                  </a:lnTo>
                  <a:lnTo>
                    <a:pt x="664" y="7787"/>
                  </a:lnTo>
                  <a:lnTo>
                    <a:pt x="483" y="8511"/>
                  </a:lnTo>
                  <a:lnTo>
                    <a:pt x="302" y="9236"/>
                  </a:lnTo>
                  <a:lnTo>
                    <a:pt x="182" y="10020"/>
                  </a:lnTo>
                  <a:lnTo>
                    <a:pt x="61" y="10865"/>
                  </a:lnTo>
                  <a:lnTo>
                    <a:pt x="0" y="11710"/>
                  </a:lnTo>
                  <a:lnTo>
                    <a:pt x="0" y="12616"/>
                  </a:lnTo>
                  <a:lnTo>
                    <a:pt x="0" y="12616"/>
                  </a:lnTo>
                  <a:lnTo>
                    <a:pt x="0" y="13763"/>
                  </a:lnTo>
                  <a:lnTo>
                    <a:pt x="121" y="14970"/>
                  </a:lnTo>
                  <a:lnTo>
                    <a:pt x="302" y="17384"/>
                  </a:lnTo>
                  <a:lnTo>
                    <a:pt x="16781" y="10262"/>
                  </a:lnTo>
                </a:path>
              </a:pathLst>
            </a:custGeom>
            <a:no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a:off x="6148976" y="2253125"/>
              <a:ext cx="947700" cy="1091050"/>
            </a:xfrm>
            <a:custGeom>
              <a:avLst/>
              <a:gdLst/>
              <a:ahLst/>
              <a:cxnLst/>
              <a:rect l="0" t="0" r="0" b="0"/>
              <a:pathLst>
                <a:path w="37908" h="43642" fill="none" extrusionOk="0">
                  <a:moveTo>
                    <a:pt x="33079" y="40261"/>
                  </a:moveTo>
                  <a:lnTo>
                    <a:pt x="33079" y="40261"/>
                  </a:lnTo>
                  <a:lnTo>
                    <a:pt x="31570" y="41106"/>
                  </a:lnTo>
                  <a:lnTo>
                    <a:pt x="30845" y="41529"/>
                  </a:lnTo>
                  <a:lnTo>
                    <a:pt x="30121" y="41891"/>
                  </a:lnTo>
                  <a:lnTo>
                    <a:pt x="30121" y="41891"/>
                  </a:lnTo>
                  <a:lnTo>
                    <a:pt x="28974" y="42374"/>
                  </a:lnTo>
                  <a:lnTo>
                    <a:pt x="27827" y="42736"/>
                  </a:lnTo>
                  <a:lnTo>
                    <a:pt x="26741" y="43038"/>
                  </a:lnTo>
                  <a:lnTo>
                    <a:pt x="25594" y="43279"/>
                  </a:lnTo>
                  <a:lnTo>
                    <a:pt x="24508" y="43460"/>
                  </a:lnTo>
                  <a:lnTo>
                    <a:pt x="23421" y="43581"/>
                  </a:lnTo>
                  <a:lnTo>
                    <a:pt x="22335" y="43641"/>
                  </a:lnTo>
                  <a:lnTo>
                    <a:pt x="21308" y="43641"/>
                  </a:lnTo>
                  <a:lnTo>
                    <a:pt x="21308" y="43641"/>
                  </a:lnTo>
                  <a:lnTo>
                    <a:pt x="20162" y="43641"/>
                  </a:lnTo>
                  <a:lnTo>
                    <a:pt x="18834" y="43581"/>
                  </a:lnTo>
                  <a:lnTo>
                    <a:pt x="17445" y="43400"/>
                  </a:lnTo>
                  <a:lnTo>
                    <a:pt x="15936" y="43098"/>
                  </a:lnTo>
                  <a:lnTo>
                    <a:pt x="15152" y="42917"/>
                  </a:lnTo>
                  <a:lnTo>
                    <a:pt x="14307" y="42676"/>
                  </a:lnTo>
                  <a:lnTo>
                    <a:pt x="13522" y="42374"/>
                  </a:lnTo>
                  <a:lnTo>
                    <a:pt x="12677" y="42072"/>
                  </a:lnTo>
                  <a:lnTo>
                    <a:pt x="11832" y="41650"/>
                  </a:lnTo>
                  <a:lnTo>
                    <a:pt x="10987" y="41227"/>
                  </a:lnTo>
                  <a:lnTo>
                    <a:pt x="10081" y="40684"/>
                  </a:lnTo>
                  <a:lnTo>
                    <a:pt x="9236" y="40080"/>
                  </a:lnTo>
                  <a:lnTo>
                    <a:pt x="9236" y="40080"/>
                  </a:lnTo>
                  <a:lnTo>
                    <a:pt x="8089" y="39235"/>
                  </a:lnTo>
                  <a:lnTo>
                    <a:pt x="7003" y="38269"/>
                  </a:lnTo>
                  <a:lnTo>
                    <a:pt x="5977" y="37243"/>
                  </a:lnTo>
                  <a:lnTo>
                    <a:pt x="5071" y="36157"/>
                  </a:lnTo>
                  <a:lnTo>
                    <a:pt x="4226" y="35010"/>
                  </a:lnTo>
                  <a:lnTo>
                    <a:pt x="3502" y="33863"/>
                  </a:lnTo>
                  <a:lnTo>
                    <a:pt x="2778" y="32656"/>
                  </a:lnTo>
                  <a:lnTo>
                    <a:pt x="2174" y="31388"/>
                  </a:lnTo>
                  <a:lnTo>
                    <a:pt x="1691" y="30121"/>
                  </a:lnTo>
                  <a:lnTo>
                    <a:pt x="1208" y="28793"/>
                  </a:lnTo>
                  <a:lnTo>
                    <a:pt x="846" y="27525"/>
                  </a:lnTo>
                  <a:lnTo>
                    <a:pt x="544" y="26197"/>
                  </a:lnTo>
                  <a:lnTo>
                    <a:pt x="303" y="24869"/>
                  </a:lnTo>
                  <a:lnTo>
                    <a:pt x="122" y="23541"/>
                  </a:lnTo>
                  <a:lnTo>
                    <a:pt x="1" y="22274"/>
                  </a:lnTo>
                  <a:lnTo>
                    <a:pt x="1" y="20946"/>
                  </a:lnTo>
                  <a:lnTo>
                    <a:pt x="1" y="20946"/>
                  </a:lnTo>
                  <a:lnTo>
                    <a:pt x="1" y="19678"/>
                  </a:lnTo>
                  <a:lnTo>
                    <a:pt x="122" y="18411"/>
                  </a:lnTo>
                  <a:lnTo>
                    <a:pt x="303" y="17203"/>
                  </a:lnTo>
                  <a:lnTo>
                    <a:pt x="484" y="15996"/>
                  </a:lnTo>
                  <a:lnTo>
                    <a:pt x="786" y="14910"/>
                  </a:lnTo>
                  <a:lnTo>
                    <a:pt x="1087" y="13823"/>
                  </a:lnTo>
                  <a:lnTo>
                    <a:pt x="1510" y="12737"/>
                  </a:lnTo>
                  <a:lnTo>
                    <a:pt x="1932" y="11771"/>
                  </a:lnTo>
                  <a:lnTo>
                    <a:pt x="2415" y="10805"/>
                  </a:lnTo>
                  <a:lnTo>
                    <a:pt x="2898" y="9900"/>
                  </a:lnTo>
                  <a:lnTo>
                    <a:pt x="3502" y="8994"/>
                  </a:lnTo>
                  <a:lnTo>
                    <a:pt x="4105" y="8149"/>
                  </a:lnTo>
                  <a:lnTo>
                    <a:pt x="4769" y="7364"/>
                  </a:lnTo>
                  <a:lnTo>
                    <a:pt x="5433" y="6580"/>
                  </a:lnTo>
                  <a:lnTo>
                    <a:pt x="6158" y="5916"/>
                  </a:lnTo>
                  <a:lnTo>
                    <a:pt x="6882" y="5191"/>
                  </a:lnTo>
                  <a:lnTo>
                    <a:pt x="7667" y="4588"/>
                  </a:lnTo>
                  <a:lnTo>
                    <a:pt x="8451" y="3984"/>
                  </a:lnTo>
                  <a:lnTo>
                    <a:pt x="9236" y="3441"/>
                  </a:lnTo>
                  <a:lnTo>
                    <a:pt x="10081" y="2958"/>
                  </a:lnTo>
                  <a:lnTo>
                    <a:pt x="10926" y="2475"/>
                  </a:lnTo>
                  <a:lnTo>
                    <a:pt x="11771" y="2053"/>
                  </a:lnTo>
                  <a:lnTo>
                    <a:pt x="12677" y="1630"/>
                  </a:lnTo>
                  <a:lnTo>
                    <a:pt x="13582" y="1328"/>
                  </a:lnTo>
                  <a:lnTo>
                    <a:pt x="14488" y="1026"/>
                  </a:lnTo>
                  <a:lnTo>
                    <a:pt x="15393" y="725"/>
                  </a:lnTo>
                  <a:lnTo>
                    <a:pt x="16298" y="544"/>
                  </a:lnTo>
                  <a:lnTo>
                    <a:pt x="17204" y="363"/>
                  </a:lnTo>
                  <a:lnTo>
                    <a:pt x="18109" y="181"/>
                  </a:lnTo>
                  <a:lnTo>
                    <a:pt x="18954" y="121"/>
                  </a:lnTo>
                  <a:lnTo>
                    <a:pt x="19860" y="61"/>
                  </a:lnTo>
                  <a:lnTo>
                    <a:pt x="20765" y="0"/>
                  </a:lnTo>
                  <a:lnTo>
                    <a:pt x="20765" y="0"/>
                  </a:lnTo>
                  <a:lnTo>
                    <a:pt x="21972" y="61"/>
                  </a:lnTo>
                  <a:lnTo>
                    <a:pt x="23240" y="181"/>
                  </a:lnTo>
                  <a:lnTo>
                    <a:pt x="24447" y="363"/>
                  </a:lnTo>
                  <a:lnTo>
                    <a:pt x="25654" y="664"/>
                  </a:lnTo>
                  <a:lnTo>
                    <a:pt x="26801" y="966"/>
                  </a:lnTo>
                  <a:lnTo>
                    <a:pt x="27948" y="1449"/>
                  </a:lnTo>
                  <a:lnTo>
                    <a:pt x="29035" y="1932"/>
                  </a:lnTo>
                  <a:lnTo>
                    <a:pt x="30121" y="2536"/>
                  </a:lnTo>
                  <a:lnTo>
                    <a:pt x="30121" y="2536"/>
                  </a:lnTo>
                  <a:lnTo>
                    <a:pt x="30906" y="3139"/>
                  </a:lnTo>
                  <a:lnTo>
                    <a:pt x="31630" y="3682"/>
                  </a:lnTo>
                  <a:lnTo>
                    <a:pt x="32294" y="4286"/>
                  </a:lnTo>
                  <a:lnTo>
                    <a:pt x="32898" y="4950"/>
                  </a:lnTo>
                  <a:lnTo>
                    <a:pt x="33441" y="5554"/>
                  </a:lnTo>
                  <a:lnTo>
                    <a:pt x="33924" y="6157"/>
                  </a:lnTo>
                  <a:lnTo>
                    <a:pt x="34346" y="6761"/>
                  </a:lnTo>
                  <a:lnTo>
                    <a:pt x="34709" y="7364"/>
                  </a:lnTo>
                  <a:lnTo>
                    <a:pt x="35373" y="8572"/>
                  </a:lnTo>
                  <a:lnTo>
                    <a:pt x="35795" y="9658"/>
                  </a:lnTo>
                  <a:lnTo>
                    <a:pt x="36157" y="10684"/>
                  </a:lnTo>
                  <a:lnTo>
                    <a:pt x="36459" y="11529"/>
                  </a:lnTo>
                  <a:lnTo>
                    <a:pt x="15152" y="20161"/>
                  </a:lnTo>
                  <a:lnTo>
                    <a:pt x="8150" y="20704"/>
                  </a:lnTo>
                  <a:lnTo>
                    <a:pt x="8150" y="20704"/>
                  </a:lnTo>
                  <a:lnTo>
                    <a:pt x="8391" y="21730"/>
                  </a:lnTo>
                  <a:lnTo>
                    <a:pt x="8633" y="22817"/>
                  </a:lnTo>
                  <a:lnTo>
                    <a:pt x="8934" y="23783"/>
                  </a:lnTo>
                  <a:lnTo>
                    <a:pt x="9236" y="24748"/>
                  </a:lnTo>
                  <a:lnTo>
                    <a:pt x="9598" y="25714"/>
                  </a:lnTo>
                  <a:lnTo>
                    <a:pt x="9960" y="26620"/>
                  </a:lnTo>
                  <a:lnTo>
                    <a:pt x="10383" y="27525"/>
                  </a:lnTo>
                  <a:lnTo>
                    <a:pt x="10806" y="28370"/>
                  </a:lnTo>
                  <a:lnTo>
                    <a:pt x="11288" y="29215"/>
                  </a:lnTo>
                  <a:lnTo>
                    <a:pt x="11771" y="30000"/>
                  </a:lnTo>
                  <a:lnTo>
                    <a:pt x="12254" y="30785"/>
                  </a:lnTo>
                  <a:lnTo>
                    <a:pt x="12797" y="31509"/>
                  </a:lnTo>
                  <a:lnTo>
                    <a:pt x="13341" y="32233"/>
                  </a:lnTo>
                  <a:lnTo>
                    <a:pt x="13884" y="32897"/>
                  </a:lnTo>
                  <a:lnTo>
                    <a:pt x="14488" y="33501"/>
                  </a:lnTo>
                  <a:lnTo>
                    <a:pt x="15091" y="34104"/>
                  </a:lnTo>
                  <a:lnTo>
                    <a:pt x="15755" y="34708"/>
                  </a:lnTo>
                  <a:lnTo>
                    <a:pt x="16359" y="35251"/>
                  </a:lnTo>
                  <a:lnTo>
                    <a:pt x="17023" y="35734"/>
                  </a:lnTo>
                  <a:lnTo>
                    <a:pt x="17747" y="36157"/>
                  </a:lnTo>
                  <a:lnTo>
                    <a:pt x="18411" y="36640"/>
                  </a:lnTo>
                  <a:lnTo>
                    <a:pt x="19135" y="37002"/>
                  </a:lnTo>
                  <a:lnTo>
                    <a:pt x="19860" y="37364"/>
                  </a:lnTo>
                  <a:lnTo>
                    <a:pt x="20584" y="37666"/>
                  </a:lnTo>
                  <a:lnTo>
                    <a:pt x="21369" y="37968"/>
                  </a:lnTo>
                  <a:lnTo>
                    <a:pt x="22093" y="38209"/>
                  </a:lnTo>
                  <a:lnTo>
                    <a:pt x="22878" y="38450"/>
                  </a:lnTo>
                  <a:lnTo>
                    <a:pt x="23662" y="38632"/>
                  </a:lnTo>
                  <a:lnTo>
                    <a:pt x="24447" y="38752"/>
                  </a:lnTo>
                  <a:lnTo>
                    <a:pt x="25232" y="38813"/>
                  </a:lnTo>
                  <a:lnTo>
                    <a:pt x="26017" y="38873"/>
                  </a:lnTo>
                  <a:lnTo>
                    <a:pt x="26801" y="38933"/>
                  </a:lnTo>
                  <a:lnTo>
                    <a:pt x="26801" y="38933"/>
                  </a:lnTo>
                  <a:lnTo>
                    <a:pt x="27707" y="38873"/>
                  </a:lnTo>
                  <a:lnTo>
                    <a:pt x="28491" y="38813"/>
                  </a:lnTo>
                  <a:lnTo>
                    <a:pt x="30061" y="38632"/>
                  </a:lnTo>
                  <a:lnTo>
                    <a:pt x="31570" y="38330"/>
                  </a:lnTo>
                  <a:lnTo>
                    <a:pt x="32958" y="37907"/>
                  </a:lnTo>
                  <a:lnTo>
                    <a:pt x="34286" y="37424"/>
                  </a:lnTo>
                  <a:lnTo>
                    <a:pt x="35493" y="36881"/>
                  </a:lnTo>
                  <a:lnTo>
                    <a:pt x="37908" y="35734"/>
                  </a:lnTo>
                  <a:lnTo>
                    <a:pt x="33079" y="40261"/>
                  </a:lnTo>
                </a:path>
              </a:pathLst>
            </a:custGeom>
            <a:noFill/>
            <a:ln>
              <a:noFill/>
            </a:ln>
          </p:spPr>
          <p:txBody>
            <a:bodyPr lIns="91425" tIns="91425" rIns="91425" bIns="91425" anchor="ctr" anchorCtr="0">
              <a:noAutofit/>
            </a:bodyPr>
            <a:lstStyle/>
            <a:p>
              <a:pPr lvl="0">
                <a:spcBef>
                  <a:spcPts val="0"/>
                </a:spcBef>
                <a:buNone/>
              </a:pP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1pPr>
            <a:lvl2pPr lvl="1"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2pPr>
            <a:lvl3pPr lvl="2"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3pPr>
            <a:lvl4pPr lvl="3"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4pPr>
            <a:lvl5pPr lvl="4"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5pPr>
            <a:lvl6pPr lvl="5"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6pPr>
            <a:lvl7pPr lvl="6"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7pPr>
            <a:lvl8pPr lvl="7"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8pPr>
            <a:lvl9pPr lvl="8"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lvl="0" algn="l" rtl="0">
              <a:spcBef>
                <a:spcPts val="600"/>
              </a:spcBef>
              <a:buClr>
                <a:schemeClr val="dk1"/>
              </a:buClr>
              <a:buSzPct val="100000"/>
              <a:buFont typeface="Arial"/>
              <a:buChar char="●"/>
              <a:defRPr sz="3000" b="0" i="0" u="none" strike="noStrike" cap="none">
                <a:solidFill>
                  <a:schemeClr val="dk1"/>
                </a:solidFill>
                <a:latin typeface="Arial"/>
                <a:ea typeface="Arial"/>
                <a:cs typeface="Arial"/>
                <a:sym typeface="Arial"/>
              </a:defRPr>
            </a:lvl1pPr>
            <a:lvl2pPr lvl="1" algn="l" rtl="0">
              <a:spcBef>
                <a:spcPts val="480"/>
              </a:spcBef>
              <a:buClr>
                <a:schemeClr val="dk1"/>
              </a:buClr>
              <a:buSzPct val="100000"/>
              <a:buFont typeface="Courier New"/>
              <a:buChar char="o"/>
              <a:defRPr sz="2400" b="0" i="0" u="none" strike="noStrike" cap="none">
                <a:solidFill>
                  <a:schemeClr val="dk1"/>
                </a:solidFill>
                <a:latin typeface="Arial"/>
                <a:ea typeface="Arial"/>
                <a:cs typeface="Arial"/>
                <a:sym typeface="Arial"/>
              </a:defRPr>
            </a:lvl2pPr>
            <a:lvl3pPr lvl="2" algn="l" rtl="0">
              <a:spcBef>
                <a:spcPts val="480"/>
              </a:spcBef>
              <a:buClr>
                <a:schemeClr val="dk1"/>
              </a:buClr>
              <a:buSzPct val="100000"/>
              <a:buFont typeface="Wingdings"/>
              <a:buChar char="§"/>
              <a:defRPr sz="2400" b="0" i="0" u="none" strike="noStrike" cap="none">
                <a:solidFill>
                  <a:schemeClr val="dk1"/>
                </a:solidFill>
                <a:latin typeface="Arial"/>
                <a:ea typeface="Arial"/>
                <a:cs typeface="Arial"/>
                <a:sym typeface="Arial"/>
              </a:defRPr>
            </a:lvl3pPr>
            <a:lvl4pPr lvl="3"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lvl="4" algn="l" rtl="0">
              <a:spcBef>
                <a:spcPts val="360"/>
              </a:spcBef>
              <a:buClr>
                <a:schemeClr val="dk1"/>
              </a:buClr>
              <a:buSzPct val="100000"/>
              <a:buFont typeface="Courier New"/>
              <a:buChar char="o"/>
              <a:defRPr sz="1800" b="0" i="0" u="none" strike="noStrike" cap="none">
                <a:solidFill>
                  <a:schemeClr val="dk1"/>
                </a:solidFill>
                <a:latin typeface="Arial"/>
                <a:ea typeface="Arial"/>
                <a:cs typeface="Arial"/>
                <a:sym typeface="Arial"/>
              </a:defRPr>
            </a:lvl5pPr>
            <a:lvl6pPr lvl="5" algn="l" rtl="0">
              <a:spcBef>
                <a:spcPts val="360"/>
              </a:spcBef>
              <a:buClr>
                <a:schemeClr val="dk1"/>
              </a:buClr>
              <a:buSzPct val="100000"/>
              <a:buFont typeface="Wingdings"/>
              <a:buChar char="§"/>
              <a:defRPr sz="1800" b="0" i="0" u="none" strike="noStrike" cap="none">
                <a:solidFill>
                  <a:schemeClr val="dk1"/>
                </a:solidFill>
                <a:latin typeface="Arial"/>
                <a:ea typeface="Arial"/>
                <a:cs typeface="Arial"/>
                <a:sym typeface="Arial"/>
              </a:defRPr>
            </a:lvl6pPr>
            <a:lvl7pPr lvl="6"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lvl="7" algn="l" rtl="0">
              <a:spcBef>
                <a:spcPts val="360"/>
              </a:spcBef>
              <a:buClr>
                <a:schemeClr val="dk1"/>
              </a:buClr>
              <a:buSzPct val="100000"/>
              <a:buFont typeface="Courier New"/>
              <a:buChar char="o"/>
              <a:defRPr sz="1800" b="0" i="0" u="none" strike="noStrike" cap="none">
                <a:solidFill>
                  <a:schemeClr val="dk1"/>
                </a:solidFill>
                <a:latin typeface="Arial"/>
                <a:ea typeface="Arial"/>
                <a:cs typeface="Arial"/>
                <a:sym typeface="Arial"/>
              </a:defRPr>
            </a:lvl8pPr>
            <a:lvl9pPr lvl="8" algn="l" rtl="0">
              <a:spcBef>
                <a:spcPts val="360"/>
              </a:spcBef>
              <a:buClr>
                <a:schemeClr val="dk1"/>
              </a:buClr>
              <a:buSzPct val="100000"/>
              <a:buFont typeface="Wingdings"/>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transparencyreport"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809939" y="472467"/>
            <a:ext cx="7772400" cy="6217499"/>
          </a:xfrm>
          <a:prstGeom prst="rect">
            <a:avLst/>
          </a:prstGeom>
          <a:noFill/>
          <a:ln>
            <a:noFill/>
          </a:ln>
        </p:spPr>
        <p:txBody>
          <a:bodyPr lIns="91425" tIns="91425" rIns="91425" bIns="91425" anchor="t" anchorCtr="0">
            <a:noAutofit/>
          </a:bodyPr>
          <a:lstStyle/>
          <a:p>
            <a:pPr lvl="0" rtl="0">
              <a:spcBef>
                <a:spcPts val="0"/>
              </a:spcBef>
              <a:buNone/>
            </a:pPr>
            <a:endParaRPr sz="3000" b="1">
              <a:solidFill>
                <a:schemeClr val="dk1"/>
              </a:solidFill>
            </a:endParaRPr>
          </a:p>
          <a:p>
            <a:pPr lvl="0" rtl="0">
              <a:spcBef>
                <a:spcPts val="0"/>
              </a:spcBef>
              <a:buNone/>
            </a:pPr>
            <a:r>
              <a:rPr lang="en" sz="3000" b="1">
                <a:solidFill>
                  <a:schemeClr val="dk1"/>
                </a:solidFill>
              </a:rPr>
              <a:t>   </a:t>
            </a:r>
          </a:p>
          <a:p>
            <a:pPr lvl="0" rtl="0">
              <a:spcBef>
                <a:spcPts val="0"/>
              </a:spcBef>
              <a:buClr>
                <a:schemeClr val="dk1"/>
              </a:buClr>
              <a:buSzPct val="36666"/>
              <a:buFont typeface="Arial"/>
              <a:buNone/>
            </a:pPr>
            <a:r>
              <a:rPr lang="en" sz="3000" b="1">
                <a:solidFill>
                  <a:schemeClr val="dk1"/>
                </a:solidFill>
              </a:rPr>
              <a:t>El “derecho al olvido” como un caso de información judicial que se elimina bajo el argumento de la protección de datos</a:t>
            </a:r>
          </a:p>
          <a:p>
            <a:pPr lvl="0" algn="ctr" rtl="0">
              <a:spcBef>
                <a:spcPts val="0"/>
              </a:spcBef>
              <a:buNone/>
            </a:pPr>
            <a:endParaRPr sz="3000" b="1">
              <a:solidFill>
                <a:schemeClr val="dk1"/>
              </a:solidFill>
            </a:endParaRPr>
          </a:p>
          <a:p>
            <a:pPr lvl="0" algn="ctr" rtl="0">
              <a:spcBef>
                <a:spcPts val="0"/>
              </a:spcBef>
              <a:buClr>
                <a:schemeClr val="dk1"/>
              </a:buClr>
              <a:buSzPct val="45833"/>
              <a:buFont typeface="Arial"/>
              <a:buNone/>
            </a:pPr>
            <a:r>
              <a:rPr lang="en" sz="2400" b="1">
                <a:solidFill>
                  <a:schemeClr val="dk1"/>
                </a:solidFill>
              </a:rPr>
              <a:t>Panel: Límites en la apertura </a:t>
            </a:r>
          </a:p>
          <a:p>
            <a:pPr lvl="0" algn="ctr" rtl="0">
              <a:spcBef>
                <a:spcPts val="0"/>
              </a:spcBef>
              <a:buClr>
                <a:schemeClr val="dk1"/>
              </a:buClr>
              <a:buSzPct val="45833"/>
              <a:buFont typeface="Arial"/>
              <a:buNone/>
            </a:pPr>
            <a:r>
              <a:rPr lang="en" sz="2400" b="1">
                <a:solidFill>
                  <a:schemeClr val="dk1"/>
                </a:solidFill>
              </a:rPr>
              <a:t>de información judicial</a:t>
            </a:r>
          </a:p>
          <a:p>
            <a:pPr lvl="0" algn="ctr" rtl="0">
              <a:spcBef>
                <a:spcPts val="0"/>
              </a:spcBef>
              <a:buNone/>
            </a:pPr>
            <a:endParaRPr sz="3000" b="1">
              <a:solidFill>
                <a:schemeClr val="dk1"/>
              </a:solidFill>
            </a:endParaRPr>
          </a:p>
          <a:p>
            <a:pPr lvl="0" algn="ctr" rtl="0">
              <a:spcBef>
                <a:spcPts val="0"/>
              </a:spcBef>
              <a:buNone/>
            </a:pPr>
            <a:r>
              <a:rPr lang="en" sz="3000" b="1">
                <a:solidFill>
                  <a:schemeClr val="dk1"/>
                </a:solidFill>
              </a:rPr>
              <a:t> Octubre 2016</a:t>
            </a:r>
          </a:p>
          <a:p>
            <a:pPr lvl="0" algn="ctr" rtl="0">
              <a:spcBef>
                <a:spcPts val="0"/>
              </a:spcBef>
              <a:buClr>
                <a:schemeClr val="dk1"/>
              </a:buClr>
              <a:buFont typeface="Arial"/>
              <a:buNone/>
            </a:pPr>
            <a:endParaRPr b="1">
              <a:solidFill>
                <a:schemeClr val="dk1"/>
              </a:solidFill>
            </a:endParaRPr>
          </a:p>
        </p:txBody>
      </p:sp>
      <p:pic>
        <p:nvPicPr>
          <p:cNvPr id="155" name="Shape 155"/>
          <p:cNvPicPr preferRelativeResize="0"/>
          <p:nvPr/>
        </p:nvPicPr>
        <p:blipFill>
          <a:blip r:embed="rId3">
            <a:alphaModFix/>
          </a:blip>
          <a:stretch>
            <a:fillRect/>
          </a:stretch>
        </p:blipFill>
        <p:spPr>
          <a:xfrm>
            <a:off x="0" y="0"/>
            <a:ext cx="9144000" cy="1736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Shape 223"/>
          <p:cNvSpPr txBox="1"/>
          <p:nvPr/>
        </p:nvSpPr>
        <p:spPr>
          <a:xfrm>
            <a:off x="-125" y="609675"/>
            <a:ext cx="9144000" cy="641399"/>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 sz="2600">
                <a:solidFill>
                  <a:srgbClr val="666666"/>
                </a:solidFill>
                <a:latin typeface="Open Sans"/>
                <a:ea typeface="Open Sans"/>
                <a:cs typeface="Open Sans"/>
                <a:sym typeface="Open Sans"/>
              </a:rPr>
              <a:t>Responsabilidad de intermediarios</a:t>
            </a:r>
          </a:p>
        </p:txBody>
      </p:sp>
      <p:sp>
        <p:nvSpPr>
          <p:cNvPr id="224" name="Shape 224"/>
          <p:cNvSpPr txBox="1"/>
          <p:nvPr/>
        </p:nvSpPr>
        <p:spPr>
          <a:xfrm>
            <a:off x="206250" y="1379325"/>
            <a:ext cx="8137199" cy="4653300"/>
          </a:xfrm>
          <a:prstGeom prst="rect">
            <a:avLst/>
          </a:prstGeom>
          <a:solidFill>
            <a:srgbClr val="FCE5CD"/>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lvl="0" indent="-69850" algn="just" rtl="0">
              <a:lnSpc>
                <a:spcPct val="115000"/>
              </a:lnSpc>
              <a:spcBef>
                <a:spcPts val="0"/>
              </a:spcBef>
              <a:buClr>
                <a:srgbClr val="000000"/>
              </a:buClr>
              <a:buFont typeface="Arial"/>
              <a:buNone/>
            </a:pPr>
            <a:endParaRPr sz="2000"/>
          </a:p>
          <a:p>
            <a:pPr marL="0" lvl="0" indent="-69850" algn="just" rtl="0">
              <a:lnSpc>
                <a:spcPct val="115000"/>
              </a:lnSpc>
              <a:spcBef>
                <a:spcPts val="0"/>
              </a:spcBef>
              <a:buClr>
                <a:srgbClr val="000000"/>
              </a:buClr>
              <a:buSzPct val="55000"/>
              <a:buFont typeface="Arial"/>
              <a:buNone/>
            </a:pPr>
            <a:r>
              <a:rPr lang="en" sz="2000"/>
              <a:t>a. Ninguna persona que ofrezca únicamente servicios técnicos de Internet como acceso, búsquedas o conservación de información en la memoria caché deberá ser responsable por contenidos generados por terceros y que se difundan a través de estos servicios (...)</a:t>
            </a:r>
          </a:p>
          <a:p>
            <a:pPr lvl="0" algn="just" rtl="0">
              <a:spcBef>
                <a:spcPts val="0"/>
              </a:spcBef>
              <a:buClr>
                <a:srgbClr val="000000"/>
              </a:buClr>
              <a:buSzPct val="55000"/>
              <a:buFont typeface="Arial"/>
              <a:buNone/>
            </a:pPr>
            <a:r>
              <a:rPr lang="en" sz="2000"/>
              <a:t>b. (...) </a:t>
            </a:r>
            <a:r>
              <a:rPr lang="en" sz="2000" b="1"/>
              <a:t>no se debería exigir a los intermediarios que controlen el contenido generado por usuarios y no deberían estar sujetos a normas extrajudiciales sobre cancelación de contenidos que no ofrezcan suficiente protección para la libertad de expresión</a:t>
            </a:r>
            <a:r>
              <a:rPr lang="en" sz="2000"/>
              <a:t>.</a:t>
            </a:r>
          </a:p>
          <a:p>
            <a:pPr lvl="0" algn="just" rtl="0">
              <a:spcBef>
                <a:spcPts val="0"/>
              </a:spcBef>
              <a:buClr>
                <a:srgbClr val="000000"/>
              </a:buClr>
              <a:buFont typeface="Arial"/>
              <a:buNone/>
            </a:pPr>
            <a:endParaRPr sz="2000"/>
          </a:p>
          <a:p>
            <a:pPr lvl="0" algn="just" rtl="0">
              <a:spcBef>
                <a:spcPts val="0"/>
              </a:spcBef>
              <a:buClr>
                <a:srgbClr val="000000"/>
              </a:buClr>
              <a:buFont typeface="Arial"/>
              <a:buNone/>
            </a:pPr>
            <a:endParaRPr sz="2000"/>
          </a:p>
          <a:p>
            <a:pPr lvl="0" algn="r" rtl="0">
              <a:spcBef>
                <a:spcPts val="0"/>
              </a:spcBef>
              <a:buClr>
                <a:srgbClr val="000000"/>
              </a:buClr>
              <a:buSzPct val="25000"/>
              <a:buFont typeface="Calibri"/>
              <a:buNone/>
            </a:pPr>
            <a:r>
              <a:rPr lang="en" sz="2000">
                <a:latin typeface="Calibri"/>
                <a:ea typeface="Calibri"/>
                <a:cs typeface="Calibri"/>
                <a:sym typeface="Calibri"/>
              </a:rPr>
              <a:t>– Declaración conjunta sobre Libertad de Expresión e Internet, Relatores Especiales de ONU, OEA, OSCE y CADHP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Shape 229"/>
          <p:cNvSpPr txBox="1"/>
          <p:nvPr/>
        </p:nvSpPr>
        <p:spPr>
          <a:xfrm>
            <a:off x="-125" y="609675"/>
            <a:ext cx="9144000" cy="641399"/>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 sz="2600">
                <a:solidFill>
                  <a:srgbClr val="666666"/>
                </a:solidFill>
                <a:latin typeface="Open Sans"/>
                <a:ea typeface="Open Sans"/>
                <a:cs typeface="Open Sans"/>
                <a:sym typeface="Open Sans"/>
              </a:rPr>
              <a:t>Responsabilidad de intermediarios</a:t>
            </a:r>
          </a:p>
        </p:txBody>
      </p:sp>
      <p:sp>
        <p:nvSpPr>
          <p:cNvPr id="230" name="Shape 230"/>
          <p:cNvSpPr txBox="1"/>
          <p:nvPr/>
        </p:nvSpPr>
        <p:spPr>
          <a:xfrm>
            <a:off x="779400" y="1380250"/>
            <a:ext cx="7488000" cy="4773900"/>
          </a:xfrm>
          <a:prstGeom prst="rect">
            <a:avLst/>
          </a:prstGeom>
          <a:solidFill>
            <a:srgbClr val="FCE5CD"/>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lgn="just" rtl="0">
              <a:spcBef>
                <a:spcPts val="0"/>
              </a:spcBef>
              <a:buClr>
                <a:srgbClr val="000000"/>
              </a:buClr>
              <a:buSzPct val="25000"/>
              <a:buFont typeface="Calibri"/>
              <a:buNone/>
            </a:pPr>
            <a:r>
              <a:rPr lang="en" sz="1800">
                <a:latin typeface="Calibri"/>
                <a:ea typeface="Calibri"/>
                <a:cs typeface="Calibri"/>
                <a:sym typeface="Calibri"/>
              </a:rPr>
              <a:t>“La defensa de la privacidad de las personas debe hacerse atendiendo a criterios razonables y proporcionados </a:t>
            </a:r>
            <a:r>
              <a:rPr lang="en" sz="1800" b="1">
                <a:latin typeface="Calibri"/>
                <a:ea typeface="Calibri"/>
                <a:cs typeface="Calibri"/>
                <a:sym typeface="Calibri"/>
              </a:rPr>
              <a:t>que no terminen restringiendo de manera arbitraria el derecho a la libertad de expresión</a:t>
            </a:r>
            <a:r>
              <a:rPr lang="en" sz="1800">
                <a:latin typeface="Calibri"/>
                <a:ea typeface="Calibri"/>
                <a:cs typeface="Calibri"/>
                <a:sym typeface="Calibri"/>
              </a:rPr>
              <a:t>.”</a:t>
            </a:r>
          </a:p>
          <a:p>
            <a:pPr lvl="0" algn="just" rtl="0">
              <a:spcBef>
                <a:spcPts val="0"/>
              </a:spcBef>
              <a:buClr>
                <a:srgbClr val="000000"/>
              </a:buClr>
              <a:buSzPct val="25000"/>
              <a:buFont typeface="Calibri"/>
              <a:buNone/>
            </a:pPr>
            <a:r>
              <a:rPr lang="en" sz="1800" b="1">
                <a:latin typeface="Calibri"/>
                <a:ea typeface="Calibri"/>
                <a:cs typeface="Calibri"/>
                <a:sym typeface="Calibri"/>
              </a:rPr>
              <a:t>Las leyes de privacidad no deben inhibir ni restringir la investigación y difusión de información de interés público.”</a:t>
            </a:r>
          </a:p>
          <a:p>
            <a:pPr lvl="0" rtl="0">
              <a:spcBef>
                <a:spcPts val="0"/>
              </a:spcBef>
              <a:buClr>
                <a:srgbClr val="000000"/>
              </a:buClr>
              <a:buFont typeface="Calibri"/>
              <a:buNone/>
            </a:pPr>
            <a:endParaRPr sz="1800">
              <a:latin typeface="Calibri"/>
              <a:ea typeface="Calibri"/>
              <a:cs typeface="Calibri"/>
              <a:sym typeface="Calibri"/>
            </a:endParaRPr>
          </a:p>
          <a:p>
            <a:pPr lvl="0" rtl="0">
              <a:spcBef>
                <a:spcPts val="0"/>
              </a:spcBef>
              <a:buClr>
                <a:srgbClr val="000000"/>
              </a:buClr>
              <a:buSzPct val="25000"/>
              <a:buFont typeface="Calibri"/>
              <a:buNone/>
            </a:pPr>
            <a:r>
              <a:rPr lang="en" sz="1800">
                <a:latin typeface="Calibri"/>
                <a:ea typeface="Calibri"/>
                <a:cs typeface="Calibri"/>
                <a:sym typeface="Calibri"/>
              </a:rPr>
              <a:t>“(...) Específicamente, </a:t>
            </a:r>
            <a:r>
              <a:rPr lang="en" sz="1800" b="1">
                <a:latin typeface="Calibri"/>
                <a:ea typeface="Calibri"/>
                <a:cs typeface="Calibri"/>
                <a:sym typeface="Calibri"/>
              </a:rPr>
              <a:t>la exigencia de remover contenidos por parte de los intermediarios, </a:t>
            </a:r>
            <a:r>
              <a:rPr lang="en" sz="1800">
                <a:latin typeface="Calibri"/>
                <a:ea typeface="Calibri"/>
                <a:cs typeface="Calibri"/>
                <a:sym typeface="Calibri"/>
              </a:rPr>
              <a:t>como condición para no ser considerados responsables por una expresión ilícita, </a:t>
            </a:r>
            <a:r>
              <a:rPr lang="en" sz="1800" b="1">
                <a:latin typeface="Calibri"/>
                <a:ea typeface="Calibri"/>
                <a:cs typeface="Calibri"/>
                <a:sym typeface="Calibri"/>
              </a:rPr>
              <a:t>s</a:t>
            </a:r>
            <a:r>
              <a:rPr lang="en" sz="1800" b="1" u="sng">
                <a:latin typeface="Calibri"/>
                <a:ea typeface="Calibri"/>
                <a:cs typeface="Calibri"/>
                <a:sym typeface="Calibri"/>
              </a:rPr>
              <a:t>olamente debería proceder cuando sea ordenada por una autoridad judicial o de naturaleza similar</a:t>
            </a:r>
            <a:r>
              <a:rPr lang="en" sz="1800" b="1">
                <a:latin typeface="Calibri"/>
                <a:ea typeface="Calibri"/>
                <a:cs typeface="Calibri"/>
                <a:sym typeface="Calibri"/>
              </a:rPr>
              <a:t>,</a:t>
            </a:r>
            <a:r>
              <a:rPr lang="en" sz="1800">
                <a:latin typeface="Calibri"/>
                <a:ea typeface="Calibri"/>
                <a:cs typeface="Calibri"/>
                <a:sym typeface="Calibri"/>
              </a:rPr>
              <a:t> que opere con suficientes garantías de independencia, autonomía e imparcialidad y que tenga la capacidad para evaluar los derechos en juego y ofrecer las garantías necesarias al usuario.”</a:t>
            </a:r>
          </a:p>
          <a:p>
            <a:pPr lvl="0" rtl="0">
              <a:spcBef>
                <a:spcPts val="0"/>
              </a:spcBef>
              <a:buClr>
                <a:srgbClr val="000000"/>
              </a:buClr>
              <a:buFont typeface="Arial"/>
              <a:buNone/>
            </a:pPr>
            <a:endParaRPr sz="1800">
              <a:latin typeface="Calibri"/>
              <a:ea typeface="Calibri"/>
              <a:cs typeface="Calibri"/>
              <a:sym typeface="Calibri"/>
            </a:endParaRPr>
          </a:p>
          <a:p>
            <a:pPr lvl="0" algn="r" rtl="0">
              <a:spcBef>
                <a:spcPts val="0"/>
              </a:spcBef>
              <a:buClr>
                <a:srgbClr val="000000"/>
              </a:buClr>
              <a:buSzPct val="25000"/>
              <a:buFont typeface="Calibri"/>
              <a:buNone/>
            </a:pPr>
            <a:r>
              <a:rPr lang="en" sz="1800">
                <a:latin typeface="Calibri"/>
                <a:ea typeface="Calibri"/>
                <a:cs typeface="Calibri"/>
                <a:sym typeface="Calibri"/>
              </a:rPr>
              <a:t>– Libertad de Expresión e Internet, Relatoría Especial para la Libertad de Expresión - CIDH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711400" y="1081350"/>
            <a:ext cx="7256400" cy="4311000"/>
          </a:xfrm>
          <a:prstGeom prst="rect">
            <a:avLst/>
          </a:prstGeom>
          <a:noFill/>
          <a:ln>
            <a:noFill/>
          </a:ln>
        </p:spPr>
        <p:txBody>
          <a:bodyPr lIns="91425" tIns="91425" rIns="91425" bIns="91425" anchor="t" anchorCtr="0">
            <a:noAutofit/>
          </a:bodyPr>
          <a:lstStyle/>
          <a:p>
            <a:pPr lvl="0">
              <a:spcBef>
                <a:spcPts val="0"/>
              </a:spcBef>
              <a:buNone/>
            </a:pPr>
            <a:r>
              <a:rPr lang="en" sz="2400" b="1" i="1" u="sng"/>
              <a:t>Sentencias recientes en América Latina	</a:t>
            </a:r>
          </a:p>
          <a:p>
            <a:pPr lvl="0">
              <a:spcBef>
                <a:spcPts val="0"/>
              </a:spcBef>
              <a:buNone/>
            </a:pPr>
            <a:endParaRPr sz="1800" i="1"/>
          </a:p>
          <a:p>
            <a:pPr lvl="0" algn="just" rtl="0">
              <a:spcBef>
                <a:spcPts val="0"/>
              </a:spcBef>
              <a:buNone/>
            </a:pPr>
            <a:endParaRPr sz="1800">
              <a:solidFill>
                <a:srgbClr val="343434"/>
              </a:solidFill>
            </a:endParaRPr>
          </a:p>
          <a:p>
            <a:pPr lvl="0" algn="just" rtl="0">
              <a:spcBef>
                <a:spcPts val="0"/>
              </a:spcBef>
              <a:buNone/>
            </a:pPr>
            <a:r>
              <a:rPr lang="en" sz="1800">
                <a:solidFill>
                  <a:srgbClr val="343434"/>
                </a:solidFill>
              </a:rPr>
              <a:t>Resultan destacables varias sentencias recientes adoptadas por las Cortes de Argentina, Chile y Colombia: resolvieron -a diferencia del caso europeo- que los buscadores no son los responsables de eliminar información con base en el llamado derecho al olvido, sino que en todo caso debe ejercerse el derecho ante los sitios de internet originales que decidieron subir dicha información a la red (el webmaster original). </a:t>
            </a:r>
          </a:p>
          <a:p>
            <a:pPr lvl="0" algn="just" rtl="0">
              <a:spcBef>
                <a:spcPts val="0"/>
              </a:spcBef>
              <a:buNone/>
            </a:pPr>
            <a:endParaRPr sz="1800">
              <a:solidFill>
                <a:srgbClr val="343434"/>
              </a:solidFill>
            </a:endParaRPr>
          </a:p>
          <a:p>
            <a:pPr lvl="0" algn="just">
              <a:spcBef>
                <a:spcPts val="0"/>
              </a:spcBef>
              <a:buNone/>
            </a:pPr>
            <a:r>
              <a:rPr lang="en" sz="1800">
                <a:solidFill>
                  <a:srgbClr val="343434"/>
                </a:solidFill>
              </a:rPr>
              <a:t>En muchos de estos casos la información que se pide desindexar se refiere a procedimientos jurisdiccionales.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p:nvPr/>
        </p:nvSpPr>
        <p:spPr>
          <a:xfrm>
            <a:off x="711400" y="1081350"/>
            <a:ext cx="7256400" cy="4311000"/>
          </a:xfrm>
          <a:prstGeom prst="rect">
            <a:avLst/>
          </a:prstGeom>
          <a:noFill/>
          <a:ln>
            <a:noFill/>
          </a:ln>
        </p:spPr>
        <p:txBody>
          <a:bodyPr lIns="91425" tIns="91425" rIns="91425" bIns="91425" anchor="t" anchorCtr="0">
            <a:noAutofit/>
          </a:bodyPr>
          <a:lstStyle/>
          <a:p>
            <a:pPr lvl="0" rtl="0">
              <a:spcBef>
                <a:spcPts val="0"/>
              </a:spcBef>
              <a:buNone/>
            </a:pPr>
            <a:r>
              <a:rPr lang="en" sz="2400" b="1" i="1" u="sng"/>
              <a:t>Colombia	</a:t>
            </a:r>
          </a:p>
          <a:p>
            <a:pPr lvl="0" rtl="0">
              <a:spcBef>
                <a:spcPts val="0"/>
              </a:spcBef>
              <a:buNone/>
            </a:pPr>
            <a:endParaRPr sz="1800" i="1"/>
          </a:p>
          <a:p>
            <a:pPr lvl="0" algn="just" rtl="0">
              <a:spcBef>
                <a:spcPts val="0"/>
              </a:spcBef>
              <a:buNone/>
            </a:pPr>
            <a:endParaRPr sz="1800">
              <a:solidFill>
                <a:srgbClr val="343434"/>
              </a:solidFill>
            </a:endParaRPr>
          </a:p>
          <a:p>
            <a:pPr lvl="0" algn="just" rtl="0">
              <a:lnSpc>
                <a:spcPct val="115000"/>
              </a:lnSpc>
              <a:spcBef>
                <a:spcPts val="0"/>
              </a:spcBef>
              <a:buNone/>
            </a:pPr>
            <a:r>
              <a:rPr lang="en" sz="1800"/>
              <a:t>La Corte Constitucional instruye en mayo de 2015 al webmaster original -el diario El Tiempo- a dos cosas en relación con el derecho al olvido: primero, a realizar una rectificación a su publicación original a efecto de clarificar el resultado del caso penal que mencionaba, y segundo, a desindexar la nota de los buscadores a través de robots de exclusión. La sentencia hace referencia al principio de neutralidad de la red, así como al hecho de que los buscadores son intermediarios y no Responsables, y por tanto, </a:t>
            </a:r>
            <a:r>
              <a:rPr lang="en" sz="1800" b="1"/>
              <a:t>r</a:t>
            </a:r>
            <a:r>
              <a:rPr lang="en" sz="1800"/>
              <a:t>esuelve que los buscadores no deben ser obligados a eliminar información. </a:t>
            </a:r>
          </a:p>
          <a:p>
            <a:pPr lvl="0" algn="just" rtl="0">
              <a:spcBef>
                <a:spcPts val="0"/>
              </a:spcBef>
              <a:buNone/>
            </a:pPr>
            <a:endParaRPr sz="1800">
              <a:solidFill>
                <a:srgbClr val="34343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711400" y="626050"/>
            <a:ext cx="7256400" cy="4311000"/>
          </a:xfrm>
          <a:prstGeom prst="rect">
            <a:avLst/>
          </a:prstGeom>
          <a:noFill/>
          <a:ln>
            <a:noFill/>
          </a:ln>
        </p:spPr>
        <p:txBody>
          <a:bodyPr lIns="91425" tIns="91425" rIns="91425" bIns="91425" anchor="t" anchorCtr="0">
            <a:noAutofit/>
          </a:bodyPr>
          <a:lstStyle/>
          <a:p>
            <a:pPr lvl="0">
              <a:spcBef>
                <a:spcPts val="0"/>
              </a:spcBef>
              <a:buNone/>
            </a:pPr>
            <a:endParaRPr sz="2400" b="1" i="1" u="sng"/>
          </a:p>
          <a:p>
            <a:pPr lvl="0" rtl="0">
              <a:spcBef>
                <a:spcPts val="0"/>
              </a:spcBef>
              <a:buNone/>
            </a:pPr>
            <a:r>
              <a:rPr lang="en" sz="2400" b="1" i="1" u="sng"/>
              <a:t>Argentina</a:t>
            </a:r>
          </a:p>
          <a:p>
            <a:pPr lvl="0" rtl="0">
              <a:spcBef>
                <a:spcPts val="0"/>
              </a:spcBef>
              <a:buNone/>
            </a:pPr>
            <a:endParaRPr sz="1800" i="1"/>
          </a:p>
          <a:p>
            <a:pPr lvl="0" algn="just" rtl="0">
              <a:lnSpc>
                <a:spcPct val="115000"/>
              </a:lnSpc>
              <a:spcBef>
                <a:spcPts val="0"/>
              </a:spcBef>
              <a:buNone/>
            </a:pPr>
            <a:endParaRPr sz="1800">
              <a:solidFill>
                <a:srgbClr val="343434"/>
              </a:solidFill>
            </a:endParaRPr>
          </a:p>
          <a:p>
            <a:pPr lvl="0" algn="just" rtl="0">
              <a:lnSpc>
                <a:spcPct val="115000"/>
              </a:lnSpc>
              <a:spcBef>
                <a:spcPts val="0"/>
              </a:spcBef>
              <a:buNone/>
            </a:pPr>
            <a:r>
              <a:rPr lang="en" sz="1800"/>
              <a:t>Sentencia del Juzgado Nacional de Primera Instancia en lo Comercial del 23 de mayo de 2011. La actora manifestó que ingresando su nombre en el buscador de Google Inc, aparecían datos inexactos sobre ella, como el hecho de que posee una cuenta bancaria en el extranjero y que sigue siendo esposa de su marido, del cual ya estaba divorciada. Se resuelve que Google no es responsable del contenido y que en todo caso debe acudirse contra el webmaster original, aunque señala que aún en ese caso se resuelve a favor de la libertad de expresión. Se dejan a salvo los derechos para demandar daños y perjuicios en contra del periódico correspondiente.</a:t>
            </a:r>
          </a:p>
          <a:p>
            <a:pPr lvl="0" algn="just" rtl="0">
              <a:lnSpc>
                <a:spcPct val="115000"/>
              </a:lnSpc>
              <a:spcBef>
                <a:spcPts val="0"/>
              </a:spcBef>
              <a:buNone/>
            </a:pPr>
            <a:endParaRPr sz="1800"/>
          </a:p>
          <a:p>
            <a:pPr lvl="0" algn="just" rtl="0">
              <a:lnSpc>
                <a:spcPct val="115000"/>
              </a:lnSpc>
              <a:spcBef>
                <a:spcPts val="0"/>
              </a:spcBef>
              <a:buNone/>
            </a:pPr>
            <a:endParaRPr sz="1800"/>
          </a:p>
          <a:p>
            <a:pPr lvl="0" algn="just" rtl="0">
              <a:spcBef>
                <a:spcPts val="0"/>
              </a:spcBef>
              <a:buNone/>
            </a:pPr>
            <a:endParaRPr sz="1800">
              <a:solidFill>
                <a:srgbClr val="34343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711400" y="626050"/>
            <a:ext cx="7256400" cy="4311000"/>
          </a:xfrm>
          <a:prstGeom prst="rect">
            <a:avLst/>
          </a:prstGeom>
          <a:noFill/>
          <a:ln>
            <a:noFill/>
          </a:ln>
        </p:spPr>
        <p:txBody>
          <a:bodyPr lIns="91425" tIns="91425" rIns="91425" bIns="91425" anchor="t" anchorCtr="0">
            <a:noAutofit/>
          </a:bodyPr>
          <a:lstStyle/>
          <a:p>
            <a:pPr lvl="0">
              <a:spcBef>
                <a:spcPts val="0"/>
              </a:spcBef>
              <a:buNone/>
            </a:pPr>
            <a:endParaRPr sz="2400" b="1" i="1" u="sng"/>
          </a:p>
          <a:p>
            <a:pPr lvl="0" rtl="0">
              <a:spcBef>
                <a:spcPts val="0"/>
              </a:spcBef>
              <a:buNone/>
            </a:pPr>
            <a:r>
              <a:rPr lang="en" sz="2400" b="1" i="1" u="sng"/>
              <a:t>Argentina</a:t>
            </a:r>
          </a:p>
          <a:p>
            <a:pPr lvl="0" rtl="0">
              <a:spcBef>
                <a:spcPts val="0"/>
              </a:spcBef>
              <a:buNone/>
            </a:pPr>
            <a:endParaRPr sz="1800" i="1"/>
          </a:p>
          <a:p>
            <a:pPr lvl="0" algn="just" rtl="0">
              <a:spcBef>
                <a:spcPts val="0"/>
              </a:spcBef>
              <a:buNone/>
            </a:pPr>
            <a:endParaRPr sz="1800">
              <a:solidFill>
                <a:srgbClr val="343434"/>
              </a:solidFill>
            </a:endParaRPr>
          </a:p>
          <a:p>
            <a:pPr lvl="0" algn="just" rtl="0">
              <a:lnSpc>
                <a:spcPct val="115000"/>
              </a:lnSpc>
              <a:spcBef>
                <a:spcPts val="0"/>
              </a:spcBef>
              <a:buNone/>
            </a:pPr>
            <a:r>
              <a:rPr lang="en" sz="1800"/>
              <a:t>Sentencia del Primer Juzgado Nacional de Primera Instancia Civil de marzo de 2013. Recurso interpuesto en contra de Google Argentina y Página 12, por mantener información inexacta y obsoleta publicada en 2004 que relacionaba al actor con posibles delitos de contrabando (sobreseídos con posterioridad a las notas). Se resuelve que Google no es responsable del contenido, y que al no tratarse de datos inexactos o falsos, no procede su eliminación. Deja ver la sentencia que podría proceder la actualización de la nota, y anota que en el propio buscador puede encontrarse la sentencia de sobreseimiento, lo cual haría las veces de actualización, sin embargo no entra al tema por no haber sido solicitado por el actor.</a:t>
            </a:r>
          </a:p>
          <a:p>
            <a:pPr lvl="0" algn="just" rtl="0">
              <a:lnSpc>
                <a:spcPct val="115000"/>
              </a:lnSpc>
              <a:spcBef>
                <a:spcPts val="0"/>
              </a:spcBef>
              <a:buNone/>
            </a:pPr>
            <a:endParaRPr sz="1800"/>
          </a:p>
          <a:p>
            <a:pPr lvl="0" algn="just" rtl="0">
              <a:lnSpc>
                <a:spcPct val="115000"/>
              </a:lnSpc>
              <a:spcBef>
                <a:spcPts val="0"/>
              </a:spcBef>
              <a:buNone/>
            </a:pPr>
            <a:endParaRPr sz="1800"/>
          </a:p>
          <a:p>
            <a:pPr lvl="0" algn="just" rtl="0">
              <a:spcBef>
                <a:spcPts val="0"/>
              </a:spcBef>
              <a:buNone/>
            </a:pPr>
            <a:endParaRPr sz="1800">
              <a:solidFill>
                <a:srgbClr val="34343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p:nvPr/>
        </p:nvSpPr>
        <p:spPr>
          <a:xfrm>
            <a:off x="711400" y="626050"/>
            <a:ext cx="7256400" cy="4311000"/>
          </a:xfrm>
          <a:prstGeom prst="rect">
            <a:avLst/>
          </a:prstGeom>
          <a:noFill/>
          <a:ln>
            <a:noFill/>
          </a:ln>
        </p:spPr>
        <p:txBody>
          <a:bodyPr lIns="91425" tIns="91425" rIns="91425" bIns="91425" anchor="t" anchorCtr="0">
            <a:noAutofit/>
          </a:bodyPr>
          <a:lstStyle/>
          <a:p>
            <a:pPr lvl="0">
              <a:spcBef>
                <a:spcPts val="0"/>
              </a:spcBef>
              <a:buNone/>
            </a:pPr>
            <a:endParaRPr sz="2400" b="1" i="1" u="sng"/>
          </a:p>
          <a:p>
            <a:pPr lvl="0" rtl="0">
              <a:spcBef>
                <a:spcPts val="0"/>
              </a:spcBef>
              <a:buNone/>
            </a:pPr>
            <a:r>
              <a:rPr lang="en" sz="2400" b="1" i="1" u="sng"/>
              <a:t>Argentina</a:t>
            </a:r>
          </a:p>
          <a:p>
            <a:pPr lvl="0" rtl="0">
              <a:spcBef>
                <a:spcPts val="0"/>
              </a:spcBef>
              <a:buNone/>
            </a:pPr>
            <a:endParaRPr sz="1800" i="1"/>
          </a:p>
          <a:p>
            <a:pPr lvl="0" algn="just" rtl="0">
              <a:lnSpc>
                <a:spcPct val="115000"/>
              </a:lnSpc>
              <a:spcBef>
                <a:spcPts val="0"/>
              </a:spcBef>
              <a:buNone/>
            </a:pPr>
            <a:endParaRPr sz="1800">
              <a:solidFill>
                <a:srgbClr val="343434"/>
              </a:solidFill>
            </a:endParaRPr>
          </a:p>
          <a:p>
            <a:pPr lvl="0" algn="just" rtl="0">
              <a:lnSpc>
                <a:spcPct val="115000"/>
              </a:lnSpc>
              <a:spcBef>
                <a:spcPts val="0"/>
              </a:spcBef>
              <a:buNone/>
            </a:pPr>
            <a:r>
              <a:rPr lang="en" sz="1800"/>
              <a:t>La sentencia de un Juzgado Civil de marzo de 2014 y una sentencia de octubre de 2014 de la Suprema Corte, refieren a la solicitud de dos personas para recibir el pago de daños y perjuicios causados por Google y Yahoo en virtud de la publicación no autorizada de su imagen, así como la eliminación de dichos links. En ambos casos se resolvió que, por regla general, los buscadores no son responsables del contenido que indexan, y por tanto las pretensiones de la actora no resultaron procedentes.</a:t>
            </a:r>
          </a:p>
          <a:p>
            <a:pPr lvl="0" algn="just" rtl="0">
              <a:lnSpc>
                <a:spcPct val="115000"/>
              </a:lnSpc>
              <a:spcBef>
                <a:spcPts val="0"/>
              </a:spcBef>
              <a:buNone/>
            </a:pPr>
            <a:endParaRPr sz="1800"/>
          </a:p>
          <a:p>
            <a:pPr lvl="0" algn="just" rtl="0">
              <a:spcBef>
                <a:spcPts val="0"/>
              </a:spcBef>
              <a:buNone/>
            </a:pPr>
            <a:endParaRPr sz="1800">
              <a:solidFill>
                <a:srgbClr val="34343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711400" y="626050"/>
            <a:ext cx="7256400" cy="4311000"/>
          </a:xfrm>
          <a:prstGeom prst="rect">
            <a:avLst/>
          </a:prstGeom>
          <a:noFill/>
          <a:ln>
            <a:noFill/>
          </a:ln>
        </p:spPr>
        <p:txBody>
          <a:bodyPr lIns="91425" tIns="91425" rIns="91425" bIns="91425" anchor="t" anchorCtr="0">
            <a:noAutofit/>
          </a:bodyPr>
          <a:lstStyle/>
          <a:p>
            <a:pPr lvl="0" rtl="0">
              <a:spcBef>
                <a:spcPts val="0"/>
              </a:spcBef>
              <a:buNone/>
            </a:pPr>
            <a:r>
              <a:rPr lang="en" sz="2400" b="1" i="1" u="sng"/>
              <a:t>Chile</a:t>
            </a:r>
          </a:p>
          <a:p>
            <a:pPr lvl="0" algn="just" rtl="0">
              <a:lnSpc>
                <a:spcPct val="115000"/>
              </a:lnSpc>
              <a:spcBef>
                <a:spcPts val="0"/>
              </a:spcBef>
              <a:buNone/>
            </a:pPr>
            <a:endParaRPr sz="1800">
              <a:solidFill>
                <a:srgbClr val="343434"/>
              </a:solidFill>
            </a:endParaRPr>
          </a:p>
          <a:p>
            <a:pPr lvl="0" algn="just" rtl="0">
              <a:lnSpc>
                <a:spcPct val="115000"/>
              </a:lnSpc>
              <a:spcBef>
                <a:spcPts val="0"/>
              </a:spcBef>
              <a:buNone/>
            </a:pPr>
            <a:r>
              <a:rPr lang="en" sz="1600">
                <a:solidFill>
                  <a:srgbClr val="343434"/>
                </a:solidFill>
              </a:rPr>
              <a:t>Una sentencia de fecha 29 de enero de 2016 de la Corte de Apelaciones de Santiago, se refiere al recurso interpuesto por dos menores y su padre a través de sus representantes en contra de Google Chile Limitada y Google Inc, así como en contra de dos Diarios. Esto en razón de que en el año 2012 se publicaron detalles íntimos de la separación de sus padres, vinculada con la figura de un ex candidato presidencial (por esto, los diarios argumentan interés público). Señalan que esa información era de carácter íntimo y que no debe estar disponible sobre todo para los hijos menores del matrimonio. Alegaron que dicha información ya no es actual y por tanto debe eliminarse. Se resuelve que toda vez que el buscador se limita a indexar información, carece de responsabilidad en el asunto, ni le corresponde verificar su veracidad. Se rechaza el recurso también por lo que hace a los diarios, con el voto disidente de una magistrada quien argumenta que sí debe eliminarse de internet la información en virtud de que el interés público ha desaparecido (las personas no ocupan puestos públicos ahora) y de que debe atenderse al derecho de los menores.</a:t>
            </a:r>
          </a:p>
          <a:p>
            <a:pPr lvl="0" algn="just" rtl="0">
              <a:lnSpc>
                <a:spcPct val="115000"/>
              </a:lnSpc>
              <a:spcBef>
                <a:spcPts val="0"/>
              </a:spcBef>
              <a:buNone/>
            </a:pPr>
            <a:endParaRPr sz="1600"/>
          </a:p>
          <a:p>
            <a:pPr lvl="0" algn="just" rtl="0">
              <a:spcBef>
                <a:spcPts val="0"/>
              </a:spcBef>
              <a:buNone/>
            </a:pPr>
            <a:endParaRPr sz="1600">
              <a:solidFill>
                <a:srgbClr val="34343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711400" y="626050"/>
            <a:ext cx="7256400" cy="4311000"/>
          </a:xfrm>
          <a:prstGeom prst="rect">
            <a:avLst/>
          </a:prstGeom>
          <a:noFill/>
          <a:ln>
            <a:noFill/>
          </a:ln>
        </p:spPr>
        <p:txBody>
          <a:bodyPr lIns="91425" tIns="91425" rIns="91425" bIns="91425" anchor="t" anchorCtr="0">
            <a:noAutofit/>
          </a:bodyPr>
          <a:lstStyle/>
          <a:p>
            <a:pPr lvl="0">
              <a:spcBef>
                <a:spcPts val="0"/>
              </a:spcBef>
              <a:buNone/>
            </a:pPr>
            <a:endParaRPr sz="2400" b="1" i="1" u="sng"/>
          </a:p>
          <a:p>
            <a:pPr lvl="0" rtl="0">
              <a:spcBef>
                <a:spcPts val="0"/>
              </a:spcBef>
              <a:buNone/>
            </a:pPr>
            <a:r>
              <a:rPr lang="en" sz="2400" b="1" i="1" u="sng"/>
              <a:t>Chile</a:t>
            </a:r>
          </a:p>
          <a:p>
            <a:pPr marR="32385" lvl="0" algn="just" rtl="0">
              <a:spcBef>
                <a:spcPts val="0"/>
              </a:spcBef>
              <a:buNone/>
            </a:pPr>
            <a:endParaRPr sz="1800">
              <a:solidFill>
                <a:srgbClr val="343434"/>
              </a:solidFill>
            </a:endParaRPr>
          </a:p>
          <a:p>
            <a:pPr marR="32385" lvl="0" algn="just" rtl="0">
              <a:spcBef>
                <a:spcPts val="0"/>
              </a:spcBef>
              <a:buNone/>
            </a:pPr>
            <a:endParaRPr sz="2000">
              <a:solidFill>
                <a:srgbClr val="343434"/>
              </a:solidFill>
            </a:endParaRPr>
          </a:p>
          <a:p>
            <a:pPr marR="32385" lvl="0" algn="just" rtl="0">
              <a:spcBef>
                <a:spcPts val="0"/>
              </a:spcBef>
              <a:buNone/>
            </a:pPr>
            <a:r>
              <a:rPr lang="en" sz="2000">
                <a:solidFill>
                  <a:srgbClr val="343434"/>
                </a:solidFill>
              </a:rPr>
              <a:t>Una sentencia de la Corte de Apelaciones de Santiago del 22 de octubre de 2015 aborda la demanda de una persona contra el diario El Mercurio en el cual solicita se elimine información relativa a acusaciones de abuso sexual en su contra, la cual además puede ser encontrada a través de buscadores. El buscador no fue llamado al juicio ni instruido a realizar acción alguna. Por el contrario, la sentencia instruye al diario a eliminar información directamente de su sitio de internet.</a:t>
            </a:r>
          </a:p>
          <a:p>
            <a:pPr lvl="0" algn="just" rtl="0">
              <a:lnSpc>
                <a:spcPct val="115000"/>
              </a:lnSpc>
              <a:spcBef>
                <a:spcPts val="0"/>
              </a:spcBef>
              <a:buNone/>
            </a:pPr>
            <a:endParaRPr sz="1600">
              <a:solidFill>
                <a:srgbClr val="343434"/>
              </a:solidFill>
            </a:endParaRPr>
          </a:p>
          <a:p>
            <a:pPr lvl="0" algn="just" rtl="0">
              <a:lnSpc>
                <a:spcPct val="115000"/>
              </a:lnSpc>
              <a:spcBef>
                <a:spcPts val="0"/>
              </a:spcBef>
              <a:buNone/>
            </a:pPr>
            <a:endParaRPr sz="1600"/>
          </a:p>
          <a:p>
            <a:pPr lvl="0" algn="just" rtl="0">
              <a:spcBef>
                <a:spcPts val="0"/>
              </a:spcBef>
              <a:buNone/>
            </a:pPr>
            <a:endParaRPr sz="1600">
              <a:solidFill>
                <a:srgbClr val="34343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p:nvPr/>
        </p:nvSpPr>
        <p:spPr>
          <a:xfrm>
            <a:off x="711400" y="626050"/>
            <a:ext cx="7256400" cy="4311000"/>
          </a:xfrm>
          <a:prstGeom prst="rect">
            <a:avLst/>
          </a:prstGeom>
          <a:noFill/>
          <a:ln>
            <a:noFill/>
          </a:ln>
        </p:spPr>
        <p:txBody>
          <a:bodyPr lIns="91425" tIns="91425" rIns="91425" bIns="91425" anchor="t" anchorCtr="0">
            <a:noAutofit/>
          </a:bodyPr>
          <a:lstStyle/>
          <a:p>
            <a:pPr lvl="0">
              <a:spcBef>
                <a:spcPts val="0"/>
              </a:spcBef>
              <a:buNone/>
            </a:pPr>
            <a:endParaRPr sz="2400" b="1" i="1" u="sng"/>
          </a:p>
          <a:p>
            <a:pPr lvl="0" rtl="0">
              <a:spcBef>
                <a:spcPts val="0"/>
              </a:spcBef>
              <a:buNone/>
            </a:pPr>
            <a:r>
              <a:rPr lang="en" sz="2400" b="1" i="1" u="sng"/>
              <a:t>México</a:t>
            </a:r>
          </a:p>
          <a:p>
            <a:pPr marR="32385" lvl="0" algn="just" rtl="0">
              <a:spcBef>
                <a:spcPts val="0"/>
              </a:spcBef>
              <a:buNone/>
            </a:pPr>
            <a:endParaRPr sz="1800">
              <a:solidFill>
                <a:srgbClr val="343434"/>
              </a:solidFill>
            </a:endParaRPr>
          </a:p>
          <a:p>
            <a:pPr lvl="0" algn="just" rtl="0">
              <a:lnSpc>
                <a:spcPct val="100000"/>
              </a:lnSpc>
              <a:spcBef>
                <a:spcPts val="0"/>
              </a:spcBef>
              <a:buNone/>
            </a:pPr>
            <a:r>
              <a:rPr lang="en" sz="1800"/>
              <a:t>En enero de 2015 el INAI resolvió que Google México debía eliminar datos personales, sin realizar una prueba de equilibrio en relación con el interés público o el derecho a saber. </a:t>
            </a:r>
            <a:r>
              <a:rPr lang="en" sz="1800">
                <a:highlight>
                  <a:srgbClr val="FFFFFF"/>
                </a:highlight>
              </a:rPr>
              <a:t>El asunto se refería a un empresario que fue acusado en un reportaje en la revista Fortuna de una administración fraudulenta de la empresa de transportación Estrella Blanca y corrupción con la Fundación Vamos México de la exprimera dama Marta Sahagún.</a:t>
            </a:r>
          </a:p>
          <a:p>
            <a:pPr lvl="0" algn="just" rtl="0">
              <a:lnSpc>
                <a:spcPct val="100000"/>
              </a:lnSpc>
              <a:spcBef>
                <a:spcPts val="0"/>
              </a:spcBef>
              <a:buNone/>
            </a:pPr>
            <a:r>
              <a:rPr lang="en" sz="1800">
                <a:highlight>
                  <a:srgbClr val="FFFFFF"/>
                </a:highlight>
              </a:rPr>
              <a:t>El empresario solicitó la “cancelación, bloqueo y suspensión” de tres páginas web que lo vinculaban con actividades ilícitas, entre ellas el reportaje de Fortuna, y el INAI instruyó a ello. La Revista Fortuna interpuso un amparo y en agosto de 2016 el Séptimo Tribunal Colegiado de Circuito del Centro Auxiliar de la Primera Región lo otorgó para efectos de que se le otorgue el derecho de audiencia a la Revista.</a:t>
            </a:r>
          </a:p>
          <a:p>
            <a:pPr marR="32385" lvl="0" algn="just" rtl="0">
              <a:spcBef>
                <a:spcPts val="0"/>
              </a:spcBef>
              <a:buNone/>
            </a:pPr>
            <a:endParaRPr sz="2000">
              <a:solidFill>
                <a:srgbClr val="343434"/>
              </a:solidFill>
            </a:endParaRPr>
          </a:p>
          <a:p>
            <a:pPr lvl="0" algn="just" rtl="0">
              <a:lnSpc>
                <a:spcPct val="115000"/>
              </a:lnSpc>
              <a:spcBef>
                <a:spcPts val="0"/>
              </a:spcBef>
              <a:buNone/>
            </a:pPr>
            <a:endParaRPr sz="1600">
              <a:solidFill>
                <a:srgbClr val="343434"/>
              </a:solidFill>
            </a:endParaRPr>
          </a:p>
          <a:p>
            <a:pPr lvl="0" algn="just" rtl="0">
              <a:lnSpc>
                <a:spcPct val="115000"/>
              </a:lnSpc>
              <a:spcBef>
                <a:spcPts val="0"/>
              </a:spcBef>
              <a:buNone/>
            </a:pPr>
            <a:endParaRPr sz="1600"/>
          </a:p>
          <a:p>
            <a:pPr lvl="0" algn="just" rtl="0">
              <a:spcBef>
                <a:spcPts val="0"/>
              </a:spcBef>
              <a:buNone/>
            </a:pPr>
            <a:endParaRPr sz="1600">
              <a:solidFill>
                <a:srgbClr val="34343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0" y="0"/>
            <a:ext cx="9144000" cy="173620"/>
          </a:xfrm>
          <a:prstGeom prst="rect">
            <a:avLst/>
          </a:prstGeom>
          <a:noFill/>
          <a:ln>
            <a:noFill/>
          </a:ln>
        </p:spPr>
      </p:pic>
      <p:pic>
        <p:nvPicPr>
          <p:cNvPr id="161" name="Shape 161" descr="costeja1.png"/>
          <p:cNvPicPr preferRelativeResize="0"/>
          <p:nvPr/>
        </p:nvPicPr>
        <p:blipFill>
          <a:blip r:embed="rId4">
            <a:alphaModFix/>
          </a:blip>
          <a:stretch>
            <a:fillRect/>
          </a:stretch>
        </p:blipFill>
        <p:spPr>
          <a:xfrm>
            <a:off x="3556925" y="421225"/>
            <a:ext cx="5510875" cy="4304525"/>
          </a:xfrm>
          <a:prstGeom prst="rect">
            <a:avLst/>
          </a:prstGeom>
          <a:noFill/>
          <a:ln>
            <a:noFill/>
          </a:ln>
        </p:spPr>
      </p:pic>
      <p:pic>
        <p:nvPicPr>
          <p:cNvPr id="162" name="Shape 162" descr="Costeja Pic.png"/>
          <p:cNvPicPr preferRelativeResize="0"/>
          <p:nvPr/>
        </p:nvPicPr>
        <p:blipFill>
          <a:blip r:embed="rId5">
            <a:alphaModFix/>
          </a:blip>
          <a:stretch>
            <a:fillRect/>
          </a:stretch>
        </p:blipFill>
        <p:spPr>
          <a:xfrm>
            <a:off x="3790075" y="4811525"/>
            <a:ext cx="2475774" cy="1836074"/>
          </a:xfrm>
          <a:prstGeom prst="rect">
            <a:avLst/>
          </a:prstGeom>
          <a:noFill/>
          <a:ln>
            <a:noFill/>
          </a:ln>
        </p:spPr>
      </p:pic>
      <p:pic>
        <p:nvPicPr>
          <p:cNvPr id="163" name="Shape 163" descr="Publicación Costeja la Vanguardia.jpg"/>
          <p:cNvPicPr preferRelativeResize="0"/>
          <p:nvPr/>
        </p:nvPicPr>
        <p:blipFill rotWithShape="1">
          <a:blip r:embed="rId6">
            <a:alphaModFix/>
          </a:blip>
          <a:srcRect r="53507"/>
          <a:stretch/>
        </p:blipFill>
        <p:spPr>
          <a:xfrm>
            <a:off x="95643" y="390812"/>
            <a:ext cx="3485074" cy="5095875"/>
          </a:xfrm>
          <a:prstGeom prst="rect">
            <a:avLst/>
          </a:prstGeom>
          <a:noFill/>
          <a:ln>
            <a:noFill/>
          </a:ln>
        </p:spPr>
      </p:pic>
      <p:sp>
        <p:nvSpPr>
          <p:cNvPr id="164" name="Shape 164"/>
          <p:cNvSpPr/>
          <p:nvPr/>
        </p:nvSpPr>
        <p:spPr>
          <a:xfrm>
            <a:off x="2291725" y="3876675"/>
            <a:ext cx="1143000" cy="228600"/>
          </a:xfrm>
          <a:prstGeom prst="roundRect">
            <a:avLst>
              <a:gd name="adj" fmla="val 16667"/>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p:nvPr/>
        </p:nvSpPr>
        <p:spPr>
          <a:xfrm>
            <a:off x="711400" y="1081350"/>
            <a:ext cx="7256400" cy="4311000"/>
          </a:xfrm>
          <a:prstGeom prst="rect">
            <a:avLst/>
          </a:prstGeom>
          <a:noFill/>
          <a:ln>
            <a:noFill/>
          </a:ln>
        </p:spPr>
        <p:txBody>
          <a:bodyPr lIns="91425" tIns="91425" rIns="91425" bIns="91425" anchor="t" anchorCtr="0">
            <a:noAutofit/>
          </a:bodyPr>
          <a:lstStyle/>
          <a:p>
            <a:pPr lvl="0" rtl="0">
              <a:spcBef>
                <a:spcPts val="0"/>
              </a:spcBef>
              <a:buNone/>
            </a:pPr>
            <a:r>
              <a:rPr lang="en" sz="2400" b="1" i="1" u="sng"/>
              <a:t>Otros posibles efectos adversos del “derecho al olvido”</a:t>
            </a:r>
          </a:p>
          <a:p>
            <a:pPr lvl="0">
              <a:spcBef>
                <a:spcPts val="0"/>
              </a:spcBef>
              <a:buNone/>
            </a:pPr>
            <a:endParaRPr sz="1800" i="1"/>
          </a:p>
          <a:p>
            <a:pPr marL="457200" lvl="0" indent="-342900" algn="just" rtl="0">
              <a:lnSpc>
                <a:spcPct val="115000"/>
              </a:lnSpc>
              <a:spcBef>
                <a:spcPts val="0"/>
              </a:spcBef>
              <a:spcAft>
                <a:spcPts val="2000"/>
              </a:spcAft>
              <a:buSzPct val="100000"/>
              <a:buChar char="-"/>
            </a:pPr>
            <a:r>
              <a:rPr lang="en" sz="1800">
                <a:highlight>
                  <a:srgbClr val="FFFFFF"/>
                </a:highlight>
              </a:rPr>
              <a:t>Empresas que intimidan a los medios de comunicación en línea para que eliminen información argumentando que procede la eliminación con base en la ley de protección de datos personales. Esto es peligroso porque no nos estamos enterando de que está desapareciendo información que probablemente sea interés público.</a:t>
            </a:r>
          </a:p>
          <a:p>
            <a:pPr marL="457200" lvl="0" indent="-342900" algn="just" rtl="0">
              <a:lnSpc>
                <a:spcPct val="115000"/>
              </a:lnSpc>
              <a:spcBef>
                <a:spcPts val="0"/>
              </a:spcBef>
              <a:spcAft>
                <a:spcPts val="2000"/>
              </a:spcAft>
              <a:buSzPct val="100000"/>
              <a:buChar char="-"/>
            </a:pPr>
            <a:r>
              <a:rPr lang="en" sz="1800">
                <a:highlight>
                  <a:srgbClr val="FFFFFF"/>
                </a:highlight>
              </a:rPr>
              <a:t>Personas que hoy no son “públicas” podrían serlo mañana.</a:t>
            </a:r>
          </a:p>
          <a:p>
            <a:pPr marL="457200" lvl="0" indent="-342900" algn="just" rtl="0">
              <a:lnSpc>
                <a:spcPct val="115000"/>
              </a:lnSpc>
              <a:spcBef>
                <a:spcPts val="0"/>
              </a:spcBef>
              <a:spcAft>
                <a:spcPts val="2000"/>
              </a:spcAft>
              <a:buSzPct val="100000"/>
              <a:buChar char="-"/>
            </a:pPr>
            <a:r>
              <a:rPr lang="en" sz="1800">
                <a:highlight>
                  <a:srgbClr val="FFFFFF"/>
                </a:highlight>
              </a:rPr>
              <a:t>La información que causa “molestia” no debe ser susceptible de eliminarse</a:t>
            </a:r>
          </a:p>
          <a:p>
            <a:pPr lvl="0" indent="3403600" rtl="0">
              <a:lnSpc>
                <a:spcPct val="115000"/>
              </a:lnSpc>
              <a:spcBef>
                <a:spcPts val="0"/>
              </a:spcBef>
              <a:spcAft>
                <a:spcPts val="2000"/>
              </a:spcAft>
              <a:buNone/>
            </a:pPr>
            <a:endParaRPr sz="1800"/>
          </a:p>
          <a:p>
            <a:pPr lvl="0" rtl="0">
              <a:spcBef>
                <a:spcPts val="0"/>
              </a:spcBef>
              <a:buNone/>
            </a:pPr>
            <a:endParaRPr sz="1800" i="1"/>
          </a:p>
          <a:p>
            <a:pPr lvl="0" rtl="0">
              <a:spcBef>
                <a:spcPts val="0"/>
              </a:spcBef>
              <a:buNone/>
            </a:pPr>
            <a:endParaRPr sz="18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809939" y="548667"/>
            <a:ext cx="7772400" cy="6217499"/>
          </a:xfrm>
          <a:prstGeom prst="rect">
            <a:avLst/>
          </a:prstGeom>
          <a:noFill/>
          <a:ln>
            <a:noFill/>
          </a:ln>
        </p:spPr>
        <p:txBody>
          <a:bodyPr lIns="91425" tIns="91425" rIns="91425" bIns="91425" anchor="t" anchorCtr="0">
            <a:noAutofit/>
          </a:bodyPr>
          <a:lstStyle/>
          <a:p>
            <a:pPr lvl="0" algn="just" rtl="0">
              <a:spcBef>
                <a:spcPts val="0"/>
              </a:spcBef>
              <a:buNone/>
            </a:pPr>
            <a:endParaRPr sz="2000">
              <a:solidFill>
                <a:srgbClr val="666666"/>
              </a:solidFill>
            </a:endParaRPr>
          </a:p>
        </p:txBody>
      </p:sp>
      <p:pic>
        <p:nvPicPr>
          <p:cNvPr id="170" name="Shape 170"/>
          <p:cNvPicPr preferRelativeResize="0"/>
          <p:nvPr/>
        </p:nvPicPr>
        <p:blipFill>
          <a:blip r:embed="rId3">
            <a:alphaModFix/>
          </a:blip>
          <a:stretch>
            <a:fillRect/>
          </a:stretch>
        </p:blipFill>
        <p:spPr>
          <a:xfrm>
            <a:off x="0" y="0"/>
            <a:ext cx="9144000" cy="173620"/>
          </a:xfrm>
          <a:prstGeom prst="rect">
            <a:avLst/>
          </a:prstGeom>
          <a:noFill/>
          <a:ln>
            <a:noFill/>
          </a:ln>
        </p:spPr>
      </p:pic>
      <p:pic>
        <p:nvPicPr>
          <p:cNvPr id="171" name="Shape 171"/>
          <p:cNvPicPr preferRelativeResize="0"/>
          <p:nvPr/>
        </p:nvPicPr>
        <p:blipFill>
          <a:blip r:embed="rId4">
            <a:alphaModFix/>
          </a:blip>
          <a:stretch>
            <a:fillRect/>
          </a:stretch>
        </p:blipFill>
        <p:spPr>
          <a:xfrm>
            <a:off x="195500" y="548675"/>
            <a:ext cx="3669599" cy="3226174"/>
          </a:xfrm>
          <a:prstGeom prst="rect">
            <a:avLst/>
          </a:prstGeom>
          <a:noFill/>
          <a:ln>
            <a:noFill/>
          </a:ln>
        </p:spPr>
      </p:pic>
      <p:pic>
        <p:nvPicPr>
          <p:cNvPr id="172" name="Shape 172"/>
          <p:cNvPicPr preferRelativeResize="0"/>
          <p:nvPr/>
        </p:nvPicPr>
        <p:blipFill>
          <a:blip r:embed="rId5">
            <a:alphaModFix/>
          </a:blip>
          <a:stretch>
            <a:fillRect/>
          </a:stretch>
        </p:blipFill>
        <p:spPr>
          <a:xfrm>
            <a:off x="4370175" y="812650"/>
            <a:ext cx="4343449" cy="1129799"/>
          </a:xfrm>
          <a:prstGeom prst="rect">
            <a:avLst/>
          </a:prstGeom>
          <a:noFill/>
          <a:ln>
            <a:noFill/>
          </a:ln>
        </p:spPr>
      </p:pic>
      <p:pic>
        <p:nvPicPr>
          <p:cNvPr id="173" name="Shape 173"/>
          <p:cNvPicPr preferRelativeResize="0"/>
          <p:nvPr/>
        </p:nvPicPr>
        <p:blipFill>
          <a:blip r:embed="rId6">
            <a:alphaModFix/>
          </a:blip>
          <a:stretch>
            <a:fillRect/>
          </a:stretch>
        </p:blipFill>
        <p:spPr>
          <a:xfrm>
            <a:off x="294600" y="4766700"/>
            <a:ext cx="6781474" cy="1818374"/>
          </a:xfrm>
          <a:prstGeom prst="rect">
            <a:avLst/>
          </a:prstGeom>
          <a:noFill/>
          <a:ln>
            <a:noFill/>
          </a:ln>
        </p:spPr>
      </p:pic>
      <p:pic>
        <p:nvPicPr>
          <p:cNvPr id="174" name="Shape 174"/>
          <p:cNvPicPr preferRelativeResize="0"/>
          <p:nvPr/>
        </p:nvPicPr>
        <p:blipFill>
          <a:blip r:embed="rId7">
            <a:alphaModFix/>
          </a:blip>
          <a:stretch>
            <a:fillRect/>
          </a:stretch>
        </p:blipFill>
        <p:spPr>
          <a:xfrm>
            <a:off x="6600625" y="1843348"/>
            <a:ext cx="1981724" cy="2782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353200" y="367925"/>
            <a:ext cx="8521199" cy="6427800"/>
          </a:xfrm>
          <a:prstGeom prst="rect">
            <a:avLst/>
          </a:prstGeom>
          <a:noFill/>
          <a:ln>
            <a:noFill/>
          </a:ln>
        </p:spPr>
        <p:txBody>
          <a:bodyPr lIns="91425" tIns="91425" rIns="91425" bIns="91425" anchor="t" anchorCtr="0">
            <a:noAutofit/>
          </a:bodyPr>
          <a:lstStyle/>
          <a:p>
            <a:pPr lvl="0" algn="just" rtl="0">
              <a:spcBef>
                <a:spcPts val="0"/>
              </a:spcBef>
              <a:buNone/>
            </a:pPr>
            <a:r>
              <a:rPr lang="en" sz="2000" b="1">
                <a:solidFill>
                  <a:srgbClr val="222222"/>
                </a:solidFill>
                <a:highlight>
                  <a:srgbClr val="FFFFFF"/>
                </a:highlight>
              </a:rPr>
              <a:t> REFLEXIONES DISTINTAS DEL TJCE Y DEL ABOGADO GENERAL</a:t>
            </a:r>
          </a:p>
          <a:p>
            <a:pPr lvl="0" algn="just" rtl="0">
              <a:spcBef>
                <a:spcPts val="0"/>
              </a:spcBef>
              <a:buNone/>
            </a:pPr>
            <a:endParaRPr sz="2000">
              <a:solidFill>
                <a:srgbClr val="222222"/>
              </a:solidFill>
              <a:highlight>
                <a:srgbClr val="FFFFFF"/>
              </a:highlight>
            </a:endParaRPr>
          </a:p>
          <a:p>
            <a:pPr lvl="0" algn="just" rtl="0">
              <a:spcBef>
                <a:spcPts val="0"/>
              </a:spcBef>
              <a:buNone/>
            </a:pPr>
            <a:r>
              <a:rPr lang="en" sz="1900">
                <a:solidFill>
                  <a:srgbClr val="222222"/>
                </a:solidFill>
                <a:highlight>
                  <a:srgbClr val="FFFFFF"/>
                </a:highlight>
              </a:rPr>
              <a:t>El Abogado General del Tribunal de Justicia de la Unión Europea, emitió una opinión distinta a aquella resuelta finalmente en la sentencia:</a:t>
            </a:r>
          </a:p>
          <a:p>
            <a:pPr lvl="0" algn="just" rtl="0">
              <a:spcBef>
                <a:spcPts val="0"/>
              </a:spcBef>
              <a:buNone/>
            </a:pPr>
            <a:endParaRPr sz="1900">
              <a:solidFill>
                <a:srgbClr val="222222"/>
              </a:solidFill>
              <a:highlight>
                <a:srgbClr val="FFFFFF"/>
              </a:highlight>
            </a:endParaRPr>
          </a:p>
          <a:p>
            <a:pPr lvl="0" algn="just" rtl="0">
              <a:spcBef>
                <a:spcPts val="0"/>
              </a:spcBef>
              <a:buNone/>
            </a:pPr>
            <a:r>
              <a:rPr lang="en" sz="1900">
                <a:solidFill>
                  <a:srgbClr val="333333"/>
                </a:solidFill>
                <a:highlight>
                  <a:srgbClr val="FFFFFF"/>
                </a:highlight>
              </a:rPr>
              <a:t>“Un proveedor de servicios de motor de búsqueda en Internet cuyo motor de búsqueda localiza información publicada o incluida en Internet por terceros, la indexa automáticamente, la almacena con carácter temporal y, por último, la pone a disposición de los usuarios de Internet, «trata» datos personales...sin embargo, </a:t>
            </a:r>
            <a:r>
              <a:rPr lang="en" sz="1900" b="1">
                <a:solidFill>
                  <a:srgbClr val="333333"/>
                </a:solidFill>
                <a:highlight>
                  <a:srgbClr val="FFFFFF"/>
                </a:highlight>
              </a:rPr>
              <a:t>no se puede considerar al proveedor de servicios «responsable del tratamiento» de tales datos personales</a:t>
            </a:r>
            <a:r>
              <a:rPr lang="en" sz="1900">
                <a:solidFill>
                  <a:srgbClr val="333333"/>
                </a:solidFill>
                <a:highlight>
                  <a:srgbClr val="FFFFFF"/>
                </a:highlight>
              </a:rPr>
              <a:t>.</a:t>
            </a:r>
          </a:p>
          <a:p>
            <a:pPr lvl="0" algn="just" rtl="0">
              <a:spcBef>
                <a:spcPts val="0"/>
              </a:spcBef>
              <a:buNone/>
            </a:pPr>
            <a:endParaRPr sz="1900">
              <a:solidFill>
                <a:srgbClr val="333333"/>
              </a:solidFill>
              <a:highlight>
                <a:srgbClr val="FFFFFF"/>
              </a:highlight>
            </a:endParaRPr>
          </a:p>
          <a:p>
            <a:pPr lvl="0" algn="just" rtl="0">
              <a:spcBef>
                <a:spcPts val="0"/>
              </a:spcBef>
              <a:buNone/>
            </a:pPr>
            <a:r>
              <a:rPr lang="en" sz="1900">
                <a:solidFill>
                  <a:srgbClr val="333333"/>
                </a:solidFill>
                <a:highlight>
                  <a:srgbClr val="FFFFFF"/>
                </a:highlight>
              </a:rPr>
              <a:t>Los derechos de cancelación y bloqueo de datos, establecidos en el artículo 12, letra b), y el derecho de oposición, establecido en el artículo 14, letra a), de la Directiva 95/46, </a:t>
            </a:r>
            <a:r>
              <a:rPr lang="en" sz="1900" b="1">
                <a:solidFill>
                  <a:srgbClr val="333333"/>
                </a:solidFill>
                <a:highlight>
                  <a:srgbClr val="FFFFFF"/>
                </a:highlight>
              </a:rPr>
              <a:t>no confieren al interesado el derecho a dirigirse a un proveedor de servicios de motor de búsqueda para impedir que se indexe información que le afecta personalmente, publicada legalmente en páginas web de terceros,</a:t>
            </a:r>
            <a:r>
              <a:rPr lang="en" sz="1900">
                <a:solidFill>
                  <a:srgbClr val="333333"/>
                </a:solidFill>
                <a:highlight>
                  <a:srgbClr val="FFFFFF"/>
                </a:highlight>
              </a:rPr>
              <a:t> invocando su deseo de que los usuarios de Internet no conozcan tal información si considera que le es perjudicial o desea que se condene al olvido.”</a:t>
            </a:r>
          </a:p>
          <a:p>
            <a:pPr lvl="0" algn="just" rtl="0">
              <a:spcBef>
                <a:spcPts val="0"/>
              </a:spcBef>
              <a:buNone/>
            </a:pPr>
            <a:endParaRPr sz="2000">
              <a:solidFill>
                <a:srgbClr val="222222"/>
              </a:solidFill>
              <a:highlight>
                <a:srgbClr val="FFFFFF"/>
              </a:highlight>
            </a:endParaRPr>
          </a:p>
          <a:p>
            <a:pPr lvl="0" algn="just" rtl="0">
              <a:spcBef>
                <a:spcPts val="0"/>
              </a:spcBef>
              <a:buNone/>
            </a:pPr>
            <a:endParaRPr sz="2000">
              <a:solidFill>
                <a:srgbClr val="666666"/>
              </a:solidFill>
            </a:endParaRPr>
          </a:p>
        </p:txBody>
      </p:sp>
      <p:pic>
        <p:nvPicPr>
          <p:cNvPr id="180" name="Shape 180"/>
          <p:cNvPicPr preferRelativeResize="0"/>
          <p:nvPr/>
        </p:nvPicPr>
        <p:blipFill>
          <a:blip r:embed="rId3">
            <a:alphaModFix/>
          </a:blip>
          <a:stretch>
            <a:fillRect/>
          </a:stretch>
        </p:blipFill>
        <p:spPr>
          <a:xfrm>
            <a:off x="0" y="0"/>
            <a:ext cx="9144000" cy="1736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50875" y="6299200"/>
            <a:ext cx="9144000" cy="500699"/>
          </a:xfrm>
          <a:prstGeom prst="rect">
            <a:avLst/>
          </a:prstGeom>
          <a:noFill/>
          <a:ln>
            <a:noFill/>
          </a:ln>
        </p:spPr>
        <p:txBody>
          <a:bodyPr lIns="91425" tIns="91425" rIns="91425" bIns="91425" anchor="ctr" anchorCtr="0">
            <a:noAutofit/>
          </a:bodyPr>
          <a:lstStyle/>
          <a:p>
            <a:pPr lvl="0" rtl="0">
              <a:spcBef>
                <a:spcPts val="0"/>
              </a:spcBef>
              <a:buNone/>
            </a:pPr>
            <a:r>
              <a:rPr lang="en" sz="1300"/>
              <a:t>Fuente: Informe de Transparencia </a:t>
            </a:r>
            <a:r>
              <a:rPr lang="en" sz="1300">
                <a:solidFill>
                  <a:srgbClr val="0000FF"/>
                </a:solidFill>
              </a:rPr>
              <a:t>(</a:t>
            </a:r>
            <a:r>
              <a:rPr lang="en" sz="1300" u="sng">
                <a:solidFill>
                  <a:schemeClr val="hlink"/>
                </a:solidFill>
                <a:hlinkClick r:id="rId3"/>
              </a:rPr>
              <a:t>www.google.com/transparencyreport</a:t>
            </a:r>
            <a:r>
              <a:rPr lang="en" sz="1300">
                <a:solidFill>
                  <a:srgbClr val="0000FF"/>
                </a:solidFill>
              </a:rPr>
              <a:t>). </a:t>
            </a:r>
            <a:r>
              <a:rPr lang="en" sz="1300"/>
              <a:t>Actualizado a octubre de 2016.</a:t>
            </a:r>
          </a:p>
        </p:txBody>
      </p:sp>
      <p:pic>
        <p:nvPicPr>
          <p:cNvPr id="186" name="Shape 186"/>
          <p:cNvPicPr preferRelativeResize="0"/>
          <p:nvPr/>
        </p:nvPicPr>
        <p:blipFill>
          <a:blip r:embed="rId4">
            <a:alphaModFix/>
          </a:blip>
          <a:stretch>
            <a:fillRect/>
          </a:stretch>
        </p:blipFill>
        <p:spPr>
          <a:xfrm>
            <a:off x="0" y="0"/>
            <a:ext cx="9144000" cy="173620"/>
          </a:xfrm>
          <a:prstGeom prst="rect">
            <a:avLst/>
          </a:prstGeom>
          <a:noFill/>
          <a:ln>
            <a:noFill/>
          </a:ln>
        </p:spPr>
      </p:pic>
      <p:pic>
        <p:nvPicPr>
          <p:cNvPr id="187" name="Shape 187" descr="Screen Shot 2015-03-06 at 15.12.16.png"/>
          <p:cNvPicPr preferRelativeResize="0"/>
          <p:nvPr/>
        </p:nvPicPr>
        <p:blipFill>
          <a:blip r:embed="rId5">
            <a:alphaModFix/>
          </a:blip>
          <a:stretch>
            <a:fillRect/>
          </a:stretch>
        </p:blipFill>
        <p:spPr>
          <a:xfrm>
            <a:off x="130301" y="1256601"/>
            <a:ext cx="4351699" cy="4695549"/>
          </a:xfrm>
          <a:prstGeom prst="rect">
            <a:avLst/>
          </a:prstGeom>
          <a:noFill/>
          <a:ln>
            <a:noFill/>
          </a:ln>
        </p:spPr>
      </p:pic>
      <p:sp>
        <p:nvSpPr>
          <p:cNvPr id="188" name="Shape 188"/>
          <p:cNvSpPr txBox="1"/>
          <p:nvPr/>
        </p:nvSpPr>
        <p:spPr>
          <a:xfrm>
            <a:off x="3058475" y="2604875"/>
            <a:ext cx="861000" cy="441600"/>
          </a:xfrm>
          <a:prstGeom prst="rect">
            <a:avLst/>
          </a:prstGeom>
          <a:solidFill>
            <a:srgbClr val="3C78D8"/>
          </a:solidFill>
          <a:ln>
            <a:noFill/>
          </a:ln>
        </p:spPr>
        <p:txBody>
          <a:bodyPr lIns="91425" tIns="91425" rIns="91425" bIns="91425" anchor="t" anchorCtr="0">
            <a:noAutofit/>
          </a:bodyPr>
          <a:lstStyle/>
          <a:p>
            <a:pPr lvl="0" rtl="0">
              <a:spcBef>
                <a:spcPts val="0"/>
              </a:spcBef>
              <a:buNone/>
            </a:pPr>
            <a:r>
              <a:rPr lang="en" b="1">
                <a:solidFill>
                  <a:srgbClr val="FFFFFF"/>
                </a:solidFill>
              </a:rPr>
              <a:t>43.2%</a:t>
            </a:r>
          </a:p>
        </p:txBody>
      </p:sp>
      <p:sp>
        <p:nvSpPr>
          <p:cNvPr id="189" name="Shape 189"/>
          <p:cNvSpPr txBox="1"/>
          <p:nvPr/>
        </p:nvSpPr>
        <p:spPr>
          <a:xfrm>
            <a:off x="696275" y="3290675"/>
            <a:ext cx="861000" cy="441600"/>
          </a:xfrm>
          <a:prstGeom prst="rect">
            <a:avLst/>
          </a:prstGeom>
          <a:solidFill>
            <a:srgbClr val="6D9EEB"/>
          </a:solidFill>
          <a:ln>
            <a:noFill/>
          </a:ln>
        </p:spPr>
        <p:txBody>
          <a:bodyPr lIns="91425" tIns="91425" rIns="91425" bIns="91425" anchor="t" anchorCtr="0">
            <a:noAutofit/>
          </a:bodyPr>
          <a:lstStyle/>
          <a:p>
            <a:pPr lvl="0" rtl="0">
              <a:spcBef>
                <a:spcPts val="0"/>
              </a:spcBef>
              <a:buNone/>
            </a:pPr>
            <a:r>
              <a:rPr lang="en" b="1">
                <a:solidFill>
                  <a:srgbClr val="FFFFFF"/>
                </a:solidFill>
              </a:rPr>
              <a:t>56.8%</a:t>
            </a:r>
          </a:p>
        </p:txBody>
      </p:sp>
      <p:sp>
        <p:nvSpPr>
          <p:cNvPr id="190" name="Shape 190"/>
          <p:cNvSpPr txBox="1"/>
          <p:nvPr/>
        </p:nvSpPr>
        <p:spPr>
          <a:xfrm>
            <a:off x="3979275" y="1047450"/>
            <a:ext cx="5164800" cy="998100"/>
          </a:xfrm>
          <a:prstGeom prst="rect">
            <a:avLst/>
          </a:prstGeom>
          <a:noFill/>
          <a:ln>
            <a:noFill/>
          </a:ln>
        </p:spPr>
        <p:txBody>
          <a:bodyPr lIns="91425" tIns="91425" rIns="91425" bIns="91425" anchor="t" anchorCtr="0">
            <a:noAutofit/>
          </a:bodyPr>
          <a:lstStyle/>
          <a:p>
            <a:pPr lvl="0" rtl="0">
              <a:lnSpc>
                <a:spcPct val="115000"/>
              </a:lnSpc>
              <a:spcBef>
                <a:spcPts val="0"/>
              </a:spcBef>
              <a:buClr>
                <a:srgbClr val="000000"/>
              </a:buClr>
              <a:buSzPct val="25000"/>
              <a:buFont typeface="Trebuchet MS"/>
              <a:buNone/>
            </a:pPr>
            <a:r>
              <a:rPr lang="en" sz="3000" b="1">
                <a:solidFill>
                  <a:schemeClr val="accent2"/>
                </a:solidFill>
                <a:latin typeface="Open Sans"/>
                <a:ea typeface="Open Sans"/>
                <a:cs typeface="Open Sans"/>
                <a:sym typeface="Open Sans"/>
              </a:rPr>
              <a:t>573,157 </a:t>
            </a:r>
            <a:r>
              <a:rPr lang="en" sz="3000">
                <a:latin typeface="Open Sans"/>
                <a:ea typeface="Open Sans"/>
                <a:cs typeface="Open Sans"/>
                <a:sym typeface="Open Sans"/>
              </a:rPr>
              <a:t>solicitudes recibidas</a:t>
            </a:r>
          </a:p>
          <a:p>
            <a:pPr lvl="0" rtl="0">
              <a:lnSpc>
                <a:spcPct val="115000"/>
              </a:lnSpc>
              <a:spcBef>
                <a:spcPts val="0"/>
              </a:spcBef>
              <a:buClr>
                <a:srgbClr val="000000"/>
              </a:buClr>
              <a:buFont typeface="Trebuchet MS"/>
              <a:buNone/>
            </a:pPr>
            <a:endParaRPr sz="3000" b="1">
              <a:solidFill>
                <a:schemeClr val="accent2"/>
              </a:solidFill>
              <a:latin typeface="Open Sans"/>
              <a:ea typeface="Open Sans"/>
              <a:cs typeface="Open Sans"/>
              <a:sym typeface="Open Sans"/>
            </a:endParaRPr>
          </a:p>
          <a:p>
            <a:pPr lvl="0" rtl="0">
              <a:lnSpc>
                <a:spcPct val="115000"/>
              </a:lnSpc>
              <a:spcBef>
                <a:spcPts val="0"/>
              </a:spcBef>
              <a:buClr>
                <a:srgbClr val="000000"/>
              </a:buClr>
              <a:buFont typeface="Trebuchet MS"/>
              <a:buNone/>
            </a:pPr>
            <a:endParaRPr sz="3000" b="1">
              <a:solidFill>
                <a:schemeClr val="accent2"/>
              </a:solidFill>
              <a:latin typeface="Open Sans"/>
              <a:ea typeface="Open Sans"/>
              <a:cs typeface="Open Sans"/>
              <a:sym typeface="Open Sans"/>
            </a:endParaRPr>
          </a:p>
          <a:p>
            <a:pPr lvl="0" rtl="0">
              <a:lnSpc>
                <a:spcPct val="115000"/>
              </a:lnSpc>
              <a:spcBef>
                <a:spcPts val="0"/>
              </a:spcBef>
              <a:buClr>
                <a:srgbClr val="000000"/>
              </a:buClr>
              <a:buSzPct val="25000"/>
              <a:buFont typeface="Trebuchet MS"/>
              <a:buNone/>
            </a:pPr>
            <a:r>
              <a:rPr lang="en" sz="3000" b="1">
                <a:solidFill>
                  <a:schemeClr val="accent2"/>
                </a:solidFill>
                <a:latin typeface="Open Sans"/>
                <a:ea typeface="Open Sans"/>
                <a:cs typeface="Open Sans"/>
                <a:sym typeface="Open Sans"/>
              </a:rPr>
              <a:t>1,744,839</a:t>
            </a:r>
            <a:r>
              <a:rPr lang="en" sz="3000">
                <a:solidFill>
                  <a:srgbClr val="666666"/>
                </a:solidFill>
                <a:latin typeface="Open Sans"/>
                <a:ea typeface="Open Sans"/>
                <a:cs typeface="Open Sans"/>
                <a:sym typeface="Open Sans"/>
              </a:rPr>
              <a:t> </a:t>
            </a:r>
            <a:r>
              <a:rPr lang="en" sz="3000">
                <a:latin typeface="Open Sans"/>
                <a:ea typeface="Open Sans"/>
                <a:cs typeface="Open Sans"/>
                <a:sym typeface="Open Sans"/>
              </a:rPr>
              <a:t>URLs evaluadas</a:t>
            </a:r>
          </a:p>
          <a:p>
            <a:pPr lvl="0" rtl="0">
              <a:lnSpc>
                <a:spcPct val="115000"/>
              </a:lnSpc>
              <a:spcBef>
                <a:spcPts val="0"/>
              </a:spcBef>
              <a:buClr>
                <a:srgbClr val="000000"/>
              </a:buClr>
              <a:buFont typeface="Trebuchet MS"/>
              <a:buNone/>
            </a:pPr>
            <a:endParaRPr sz="3600">
              <a:latin typeface="Open Sans"/>
              <a:ea typeface="Open Sans"/>
              <a:cs typeface="Open Sans"/>
              <a:sym typeface="Open Sans"/>
            </a:endParaRPr>
          </a:p>
          <a:p>
            <a:pPr lvl="0" rtl="0">
              <a:lnSpc>
                <a:spcPct val="115000"/>
              </a:lnSpc>
              <a:spcBef>
                <a:spcPts val="0"/>
              </a:spcBef>
              <a:buClr>
                <a:srgbClr val="000000"/>
              </a:buClr>
              <a:buFont typeface="Trebuchet MS"/>
              <a:buNone/>
            </a:pPr>
            <a:endParaRPr sz="3600">
              <a:solidFill>
                <a:srgbClr val="FF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Font typeface="Trebuchet MS"/>
              <a:buNone/>
            </a:pPr>
            <a:endParaRPr sz="2600">
              <a:solidFill>
                <a:srgbClr val="66666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115650" y="553075"/>
            <a:ext cx="8893499" cy="3813599"/>
          </a:xfrm>
          <a:prstGeom prst="rect">
            <a:avLst/>
          </a:prstGeom>
          <a:noFill/>
          <a:ln>
            <a:noFill/>
          </a:ln>
        </p:spPr>
        <p:txBody>
          <a:bodyPr lIns="91425" tIns="91425" rIns="91425" bIns="91425" anchor="t" anchorCtr="0">
            <a:noAutofit/>
          </a:bodyPr>
          <a:lstStyle/>
          <a:p>
            <a:pPr lvl="0" rtl="0">
              <a:spcBef>
                <a:spcPts val="0"/>
              </a:spcBef>
              <a:buNone/>
            </a:pPr>
            <a:endParaRPr sz="1800"/>
          </a:p>
          <a:p>
            <a:pPr lvl="0" rtl="0">
              <a:spcBef>
                <a:spcPts val="0"/>
              </a:spcBef>
              <a:buNone/>
            </a:pPr>
            <a:endParaRPr sz="1800"/>
          </a:p>
          <a:p>
            <a:pPr lvl="0" rtl="0">
              <a:spcBef>
                <a:spcPts val="0"/>
              </a:spcBef>
              <a:buNone/>
            </a:pPr>
            <a:endParaRPr sz="1800"/>
          </a:p>
        </p:txBody>
      </p:sp>
      <p:sp>
        <p:nvSpPr>
          <p:cNvPr id="196" name="Shape 196"/>
          <p:cNvSpPr txBox="1">
            <a:spLocks noGrp="1"/>
          </p:cNvSpPr>
          <p:nvPr>
            <p:ph type="title"/>
          </p:nvPr>
        </p:nvSpPr>
        <p:spPr>
          <a:xfrm>
            <a:off x="375102" y="660397"/>
            <a:ext cx="8229600" cy="865799"/>
          </a:xfrm>
          <a:prstGeom prst="rect">
            <a:avLst/>
          </a:prstGeom>
        </p:spPr>
        <p:txBody>
          <a:bodyPr lIns="91425" tIns="91425" rIns="91425" bIns="91425" anchor="t" anchorCtr="0">
            <a:noAutofit/>
          </a:bodyPr>
          <a:lstStyle/>
          <a:p>
            <a:pPr lvl="0">
              <a:spcBef>
                <a:spcPts val="0"/>
              </a:spcBef>
              <a:buNone/>
            </a:pPr>
            <a:r>
              <a:rPr lang="en" b="1"/>
              <a:t>¿Remoción global? Un efecto muy importante del derecho al olvido</a:t>
            </a:r>
          </a:p>
          <a:p>
            <a:pPr lvl="0">
              <a:spcBef>
                <a:spcPts val="0"/>
              </a:spcBef>
              <a:buNone/>
            </a:pPr>
            <a:endParaRPr b="1"/>
          </a:p>
          <a:p>
            <a:pPr lvl="0">
              <a:spcBef>
                <a:spcPts val="0"/>
              </a:spcBef>
              <a:buNone/>
            </a:pPr>
            <a:r>
              <a:rPr lang="en" b="1"/>
              <a:t>Directrices del  Grup</a:t>
            </a:r>
          </a:p>
        </p:txBody>
      </p:sp>
      <p:sp>
        <p:nvSpPr>
          <p:cNvPr id="197" name="Shape 197"/>
          <p:cNvSpPr txBox="1">
            <a:spLocks noGrp="1"/>
          </p:cNvSpPr>
          <p:nvPr>
            <p:ph type="body" idx="1"/>
          </p:nvPr>
        </p:nvSpPr>
        <p:spPr>
          <a:xfrm>
            <a:off x="4548232" y="1671577"/>
            <a:ext cx="4056600" cy="4572000"/>
          </a:xfrm>
          <a:prstGeom prst="rect">
            <a:avLst/>
          </a:prstGeom>
        </p:spPr>
        <p:txBody>
          <a:bodyPr lIns="91425" tIns="91425" rIns="91425" bIns="91425" anchor="t" anchorCtr="0">
            <a:noAutofit/>
          </a:bodyPr>
          <a:lstStyle/>
          <a:p>
            <a:pPr lvl="0" rtl="0">
              <a:spcBef>
                <a:spcPts val="0"/>
              </a:spcBef>
              <a:buNone/>
            </a:pPr>
            <a:r>
              <a:rPr lang="en" sz="1800">
                <a:solidFill>
                  <a:srgbClr val="000000"/>
                </a:solidFill>
              </a:rPr>
              <a:t>Directrices del Grupo de Trabajo del Art. 29</a:t>
            </a:r>
          </a:p>
          <a:p>
            <a:pPr lvl="0" rtl="0">
              <a:spcBef>
                <a:spcPts val="0"/>
              </a:spcBef>
              <a:buNone/>
            </a:pPr>
            <a:endParaRPr sz="1800">
              <a:solidFill>
                <a:srgbClr val="000000"/>
              </a:solidFill>
            </a:endParaRPr>
          </a:p>
          <a:p>
            <a:pPr marL="457200" lvl="0" indent="-342900" rtl="0">
              <a:spcBef>
                <a:spcPts val="0"/>
              </a:spcBef>
              <a:buClr>
                <a:srgbClr val="000000"/>
              </a:buClr>
              <a:buSzPct val="100000"/>
              <a:buChar char="●"/>
            </a:pPr>
            <a:r>
              <a:rPr lang="en" sz="1800">
                <a:solidFill>
                  <a:srgbClr val="000000"/>
                </a:solidFill>
              </a:rPr>
              <a:t>Se aplique el derecho al olvido de manera global (y no sólo a dominios de la UE)</a:t>
            </a:r>
          </a:p>
          <a:p>
            <a:pPr lvl="0" rtl="0">
              <a:spcBef>
                <a:spcPts val="0"/>
              </a:spcBef>
              <a:buNone/>
            </a:pPr>
            <a:endParaRPr sz="1800">
              <a:solidFill>
                <a:srgbClr val="000000"/>
              </a:solidFill>
            </a:endParaRPr>
          </a:p>
          <a:p>
            <a:pPr marL="457200" lvl="0" indent="-342900" rtl="0">
              <a:spcBef>
                <a:spcPts val="0"/>
              </a:spcBef>
              <a:buClr>
                <a:srgbClr val="000000"/>
              </a:buClr>
              <a:buSzPct val="100000"/>
              <a:buChar char="●"/>
            </a:pPr>
            <a:r>
              <a:rPr lang="en" sz="1800">
                <a:solidFill>
                  <a:srgbClr val="000000"/>
                </a:solidFill>
              </a:rPr>
              <a:t>Que los motores de búsqueda se abstengan de avisar a los webmaster que eliminan su contenido de los resultados de búsqueda.</a:t>
            </a:r>
          </a:p>
          <a:p>
            <a:pPr lvl="0">
              <a:spcBef>
                <a:spcPts val="0"/>
              </a:spcBef>
              <a:buNone/>
            </a:pPr>
            <a:endParaRPr/>
          </a:p>
        </p:txBody>
      </p:sp>
      <p:sp>
        <p:nvSpPr>
          <p:cNvPr id="198" name="Shape 198"/>
          <p:cNvSpPr txBox="1">
            <a:spLocks noGrp="1"/>
          </p:cNvSpPr>
          <p:nvPr>
            <p:ph type="body" idx="2"/>
          </p:nvPr>
        </p:nvSpPr>
        <p:spPr>
          <a:xfrm>
            <a:off x="375100" y="1671575"/>
            <a:ext cx="3680699" cy="4572000"/>
          </a:xfrm>
          <a:prstGeom prst="rect">
            <a:avLst/>
          </a:prstGeom>
        </p:spPr>
        <p:txBody>
          <a:bodyPr lIns="91425" tIns="91425" rIns="91425" bIns="91425" anchor="t" anchorCtr="0">
            <a:noAutofit/>
          </a:bodyPr>
          <a:lstStyle/>
          <a:p>
            <a:pPr lvl="0">
              <a:spcBef>
                <a:spcPts val="0"/>
              </a:spcBef>
              <a:buNone/>
            </a:pPr>
            <a:endParaRPr/>
          </a:p>
        </p:txBody>
      </p:sp>
      <p:pic>
        <p:nvPicPr>
          <p:cNvPr id="199" name="Shape 199"/>
          <p:cNvPicPr preferRelativeResize="0"/>
          <p:nvPr/>
        </p:nvPicPr>
        <p:blipFill>
          <a:blip r:embed="rId3">
            <a:alphaModFix/>
          </a:blip>
          <a:stretch>
            <a:fillRect/>
          </a:stretch>
        </p:blipFill>
        <p:spPr>
          <a:xfrm>
            <a:off x="375100" y="1767350"/>
            <a:ext cx="3304625" cy="4380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75102" y="660397"/>
            <a:ext cx="8229600" cy="865799"/>
          </a:xfrm>
          <a:prstGeom prst="rect">
            <a:avLst/>
          </a:prstGeom>
        </p:spPr>
        <p:txBody>
          <a:bodyPr lIns="91425" tIns="91425" rIns="91425" bIns="91425" anchor="t" anchorCtr="0">
            <a:noAutofit/>
          </a:bodyPr>
          <a:lstStyle/>
          <a:p>
            <a:pPr lvl="0">
              <a:spcBef>
                <a:spcPts val="0"/>
              </a:spcBef>
              <a:buNone/>
            </a:pPr>
            <a:endParaRPr dirty="0"/>
          </a:p>
        </p:txBody>
      </p:sp>
      <p:sp>
        <p:nvSpPr>
          <p:cNvPr id="205" name="Shape 205"/>
          <p:cNvSpPr txBox="1">
            <a:spLocks noGrp="1"/>
          </p:cNvSpPr>
          <p:nvPr>
            <p:ph type="body" idx="1"/>
          </p:nvPr>
        </p:nvSpPr>
        <p:spPr>
          <a:xfrm>
            <a:off x="375101" y="1671577"/>
            <a:ext cx="8229600" cy="4571400"/>
          </a:xfrm>
          <a:prstGeom prst="rect">
            <a:avLst/>
          </a:prstGeom>
        </p:spPr>
        <p:txBody>
          <a:bodyPr lIns="91425" tIns="91425" rIns="91425" bIns="91425" anchor="t" anchorCtr="0">
            <a:noAutofit/>
          </a:bodyPr>
          <a:lstStyle/>
          <a:p>
            <a:pPr lvl="0">
              <a:spcBef>
                <a:spcPts val="0"/>
              </a:spcBef>
              <a:buNone/>
            </a:pPr>
            <a:endParaRPr/>
          </a:p>
        </p:txBody>
      </p:sp>
      <p:pic>
        <p:nvPicPr>
          <p:cNvPr id="206" name="Shape 206"/>
          <p:cNvPicPr preferRelativeResize="0"/>
          <p:nvPr/>
        </p:nvPicPr>
        <p:blipFill>
          <a:blip r:embed="rId3">
            <a:alphaModFix/>
          </a:blip>
          <a:stretch>
            <a:fillRect/>
          </a:stretch>
        </p:blipFill>
        <p:spPr>
          <a:xfrm>
            <a:off x="2152050" y="1738500"/>
            <a:ext cx="6275075" cy="4437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Shape 211"/>
          <p:cNvSpPr txBox="1"/>
          <p:nvPr/>
        </p:nvSpPr>
        <p:spPr>
          <a:xfrm>
            <a:off x="-125" y="609675"/>
            <a:ext cx="9144000" cy="641399"/>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 sz="2600">
                <a:solidFill>
                  <a:srgbClr val="666666"/>
                </a:solidFill>
                <a:latin typeface="Open Sans"/>
                <a:ea typeface="Open Sans"/>
                <a:cs typeface="Open Sans"/>
                <a:sym typeface="Open Sans"/>
              </a:rPr>
              <a:t>Libertad de expresión en Internet</a:t>
            </a:r>
          </a:p>
        </p:txBody>
      </p:sp>
      <p:sp>
        <p:nvSpPr>
          <p:cNvPr id="212" name="Shape 212"/>
          <p:cNvSpPr txBox="1"/>
          <p:nvPr/>
        </p:nvSpPr>
        <p:spPr>
          <a:xfrm>
            <a:off x="1084200" y="1251075"/>
            <a:ext cx="7488000" cy="4885800"/>
          </a:xfrm>
          <a:prstGeom prst="rect">
            <a:avLst/>
          </a:prstGeom>
          <a:solidFill>
            <a:srgbClr val="FCE5CD"/>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50800" marR="50800" lvl="0" indent="-69850" rtl="0">
              <a:lnSpc>
                <a:spcPct val="100000"/>
              </a:lnSpc>
              <a:spcBef>
                <a:spcPts val="500"/>
              </a:spcBef>
              <a:spcAft>
                <a:spcPts val="200"/>
              </a:spcAft>
              <a:buClr>
                <a:srgbClr val="000000"/>
              </a:buClr>
              <a:buSzPct val="55000"/>
              <a:buFont typeface="Arial"/>
              <a:buNone/>
            </a:pPr>
            <a:r>
              <a:rPr lang="en" sz="2000" b="0" i="0" u="none" strike="noStrike" cap="none">
                <a:solidFill>
                  <a:srgbClr val="000000"/>
                </a:solidFill>
                <a:latin typeface="Calibri"/>
                <a:ea typeface="Calibri"/>
                <a:cs typeface="Calibri"/>
                <a:sym typeface="Calibri"/>
              </a:rPr>
              <a:t>“</a:t>
            </a:r>
            <a:r>
              <a:rPr lang="en" sz="2000">
                <a:latin typeface="Calibri"/>
                <a:ea typeface="Calibri"/>
                <a:cs typeface="Calibri"/>
                <a:sym typeface="Calibri"/>
              </a:rPr>
              <a:t>1. Toda persona tiene derecho a la libertad de pensamiento y de expresión.  Este derecho comprende la libertad de buscar, recibir y difundir informaciones e ideas de toda índole, sin consideración de fronteras, ya sea oralmente, por escrito o en forma impresa o artística, o por cualquier otro procedimiento de su elección.</a:t>
            </a:r>
          </a:p>
          <a:p>
            <a:pPr marL="50800" marR="50800" lvl="0" indent="-69850" rtl="0">
              <a:lnSpc>
                <a:spcPct val="100000"/>
              </a:lnSpc>
              <a:spcBef>
                <a:spcPts val="500"/>
              </a:spcBef>
              <a:spcAft>
                <a:spcPts val="200"/>
              </a:spcAft>
              <a:buClr>
                <a:srgbClr val="000000"/>
              </a:buClr>
              <a:buSzPct val="55000"/>
              <a:buFont typeface="Arial"/>
              <a:buNone/>
            </a:pPr>
            <a:r>
              <a:rPr lang="en" sz="2000">
                <a:latin typeface="Calibri"/>
                <a:ea typeface="Calibri"/>
                <a:cs typeface="Calibri"/>
                <a:sym typeface="Calibri"/>
              </a:rPr>
              <a:t> 2. El ejercicio del derecho previsto en el inciso precedente no puede e</a:t>
            </a:r>
            <a:r>
              <a:rPr lang="en" sz="2000">
                <a:highlight>
                  <a:srgbClr val="FFF2CC"/>
                </a:highlight>
                <a:latin typeface="Calibri"/>
                <a:ea typeface="Calibri"/>
                <a:cs typeface="Calibri"/>
                <a:sym typeface="Calibri"/>
              </a:rPr>
              <a:t>star sujeto a previa censura</a:t>
            </a:r>
            <a:r>
              <a:rPr lang="en" sz="2000">
                <a:latin typeface="Calibri"/>
                <a:ea typeface="Calibri"/>
                <a:cs typeface="Calibri"/>
                <a:sym typeface="Calibri"/>
              </a:rPr>
              <a:t> sino a responsabilidades ulteriores, las que deben estar</a:t>
            </a:r>
            <a:r>
              <a:rPr lang="en" sz="2000">
                <a:highlight>
                  <a:srgbClr val="FFF2CC"/>
                </a:highlight>
                <a:latin typeface="Calibri"/>
                <a:ea typeface="Calibri"/>
                <a:cs typeface="Calibri"/>
                <a:sym typeface="Calibri"/>
              </a:rPr>
              <a:t> expresamente fijadas por la ley </a:t>
            </a:r>
            <a:r>
              <a:rPr lang="en" sz="2000">
                <a:latin typeface="Calibri"/>
                <a:ea typeface="Calibri"/>
                <a:cs typeface="Calibri"/>
                <a:sym typeface="Calibri"/>
              </a:rPr>
              <a:t>y ser necesarias para asegurar:</a:t>
            </a:r>
          </a:p>
          <a:p>
            <a:pPr marL="50800" marR="50800" lvl="0" indent="-69850" rtl="0">
              <a:lnSpc>
                <a:spcPct val="100000"/>
              </a:lnSpc>
              <a:spcBef>
                <a:spcPts val="500"/>
              </a:spcBef>
              <a:spcAft>
                <a:spcPts val="200"/>
              </a:spcAft>
              <a:buClr>
                <a:srgbClr val="000000"/>
              </a:buClr>
              <a:buSzPct val="55000"/>
              <a:buFont typeface="Arial"/>
              <a:buNone/>
            </a:pPr>
            <a:r>
              <a:rPr lang="en" sz="2000">
                <a:latin typeface="Calibri"/>
                <a:ea typeface="Calibri"/>
                <a:cs typeface="Calibri"/>
                <a:sym typeface="Calibri"/>
              </a:rPr>
              <a:t> a)  el respeto a los derechos o a la reputación de los demás, o</a:t>
            </a:r>
          </a:p>
          <a:p>
            <a:pPr marL="50800" marR="50800" lvl="0" indent="-69850" rtl="0">
              <a:lnSpc>
                <a:spcPct val="100000"/>
              </a:lnSpc>
              <a:spcBef>
                <a:spcPts val="500"/>
              </a:spcBef>
              <a:spcAft>
                <a:spcPts val="200"/>
              </a:spcAft>
              <a:buClr>
                <a:srgbClr val="000000"/>
              </a:buClr>
              <a:buSzPct val="55000"/>
              <a:buFont typeface="Arial"/>
              <a:buNone/>
            </a:pPr>
            <a:r>
              <a:rPr lang="en" sz="2000">
                <a:latin typeface="Calibri"/>
                <a:ea typeface="Calibri"/>
                <a:cs typeface="Calibri"/>
                <a:sym typeface="Calibri"/>
              </a:rPr>
              <a:t> b) la protección de la seguridad nacional, el orden público o la salud o la moral públicas.</a:t>
            </a:r>
            <a:r>
              <a:rPr lang="en" sz="2000" b="0" i="0" u="none" strike="noStrike" cap="none">
                <a:solidFill>
                  <a:srgbClr val="000000"/>
                </a:solidFill>
                <a:latin typeface="Calibri"/>
                <a:ea typeface="Calibri"/>
                <a:cs typeface="Calibri"/>
                <a:sym typeface="Calibri"/>
              </a:rPr>
              <a:t>”</a:t>
            </a:r>
          </a:p>
          <a:p>
            <a:pPr marL="50800" marR="50800" lvl="0" indent="-69850" rtl="0">
              <a:lnSpc>
                <a:spcPct val="100000"/>
              </a:lnSpc>
              <a:spcBef>
                <a:spcPts val="500"/>
              </a:spcBef>
              <a:spcAft>
                <a:spcPts val="200"/>
              </a:spcAft>
              <a:buClr>
                <a:srgbClr val="000000"/>
              </a:buClr>
              <a:buFont typeface="Arial"/>
              <a:buNone/>
            </a:pPr>
            <a:endParaRPr sz="2000">
              <a:latin typeface="Calibri"/>
              <a:ea typeface="Calibri"/>
              <a:cs typeface="Calibri"/>
              <a:sym typeface="Calibri"/>
            </a:endParaRPr>
          </a:p>
          <a:p>
            <a:pPr marL="0" marR="0" lvl="0" indent="0" algn="r" rtl="0">
              <a:spcBef>
                <a:spcPts val="0"/>
              </a:spcBef>
              <a:buSzPct val="25000"/>
              <a:buNone/>
            </a:pPr>
            <a:r>
              <a:rPr lang="en" sz="2000">
                <a:latin typeface="Calibri"/>
                <a:ea typeface="Calibri"/>
                <a:cs typeface="Calibri"/>
                <a:sym typeface="Calibri"/>
              </a:rPr>
              <a:t>Convención Americana sobre Derechos Humanos, Art. 13</a:t>
            </a:r>
          </a:p>
          <a:p>
            <a:pPr marL="0" marR="0" lvl="0" indent="0" algn="r" rtl="0">
              <a:spcBef>
                <a:spcPts val="0"/>
              </a:spcBef>
              <a:buClr>
                <a:srgbClr val="000000"/>
              </a:buClr>
              <a:buFont typeface="Calibri"/>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Shape 217"/>
          <p:cNvSpPr txBox="1"/>
          <p:nvPr/>
        </p:nvSpPr>
        <p:spPr>
          <a:xfrm>
            <a:off x="-125" y="609675"/>
            <a:ext cx="9144000" cy="641399"/>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 sz="2600">
                <a:solidFill>
                  <a:srgbClr val="666666"/>
                </a:solidFill>
                <a:latin typeface="Open Sans"/>
                <a:ea typeface="Open Sans"/>
                <a:cs typeface="Open Sans"/>
                <a:sym typeface="Open Sans"/>
              </a:rPr>
              <a:t>Libertad de expresión en Internet</a:t>
            </a:r>
          </a:p>
        </p:txBody>
      </p:sp>
      <p:sp>
        <p:nvSpPr>
          <p:cNvPr id="218" name="Shape 218"/>
          <p:cNvSpPr txBox="1"/>
          <p:nvPr/>
        </p:nvSpPr>
        <p:spPr>
          <a:xfrm>
            <a:off x="766500" y="1138675"/>
            <a:ext cx="7488000" cy="4930199"/>
          </a:xfrm>
          <a:prstGeom prst="rect">
            <a:avLst/>
          </a:prstGeom>
          <a:solidFill>
            <a:srgbClr val="FCE5CD"/>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lvl="0" indent="-69850" algn="just" rtl="0">
              <a:lnSpc>
                <a:spcPct val="100000"/>
              </a:lnSpc>
              <a:spcBef>
                <a:spcPts val="0"/>
              </a:spcBef>
              <a:buClr>
                <a:srgbClr val="000000"/>
              </a:buClr>
              <a:buSzPct val="55000"/>
              <a:buFont typeface="Arial"/>
              <a:buNone/>
            </a:pPr>
            <a:r>
              <a:rPr lang="en" sz="2000">
                <a:highlight>
                  <a:srgbClr val="FFF2CC"/>
                </a:highlight>
                <a:latin typeface="Calibri"/>
                <a:ea typeface="Calibri"/>
                <a:cs typeface="Calibri"/>
                <a:sym typeface="Calibri"/>
              </a:rPr>
              <a:t>“La libertad de expresión se aplica a Internet del mismo modo que a todos los medios de comunicación.</a:t>
            </a:r>
            <a:r>
              <a:rPr lang="en" sz="2000">
                <a:latin typeface="Calibri"/>
                <a:ea typeface="Calibri"/>
                <a:cs typeface="Calibri"/>
                <a:sym typeface="Calibri"/>
              </a:rPr>
              <a:t> Las restricciones a la libertad de expresión en Internet sólo resultan aceptables cuando cumplen con los estándares internacionales que disponen, entre otras cosas, que deberán estar previstas por la ley y perseguir una finalidad legítima reconocida por el derecho internacional y ser necesarias para alcanzar dicha finalidad (la prueba tripartita).</a:t>
            </a:r>
          </a:p>
          <a:p>
            <a:pPr marL="0" lvl="0" indent="-69850" algn="just" rtl="0">
              <a:lnSpc>
                <a:spcPct val="100000"/>
              </a:lnSpc>
              <a:spcBef>
                <a:spcPts val="0"/>
              </a:spcBef>
              <a:buClr>
                <a:srgbClr val="000000"/>
              </a:buClr>
              <a:buFont typeface="Arial"/>
              <a:buNone/>
            </a:pPr>
            <a:endParaRPr sz="2000">
              <a:latin typeface="Calibri"/>
              <a:ea typeface="Calibri"/>
              <a:cs typeface="Calibri"/>
              <a:sym typeface="Calibri"/>
            </a:endParaRPr>
          </a:p>
          <a:p>
            <a:pPr marL="0" lvl="0" indent="-69850" algn="just" rtl="0">
              <a:lnSpc>
                <a:spcPct val="100000"/>
              </a:lnSpc>
              <a:spcBef>
                <a:spcPts val="0"/>
              </a:spcBef>
              <a:buClr>
                <a:srgbClr val="000000"/>
              </a:buClr>
              <a:buSzPct val="55000"/>
              <a:buFont typeface="Arial"/>
              <a:buNone/>
            </a:pPr>
            <a:r>
              <a:rPr lang="en" sz="2000">
                <a:highlight>
                  <a:srgbClr val="FFF2CC"/>
                </a:highlight>
                <a:latin typeface="Calibri"/>
                <a:ea typeface="Calibri"/>
                <a:cs typeface="Calibri"/>
                <a:sym typeface="Calibri"/>
              </a:rPr>
              <a:t>Al evaluar la proporcionalidad de una restricción a la libertad de expresión en Internet, se debe ponderar que dicha restricción podría tener en la capacidad de Internet para garantizar y promover la libertad de expresión</a:t>
            </a:r>
            <a:r>
              <a:rPr lang="en" sz="2000">
                <a:latin typeface="Calibri"/>
                <a:ea typeface="Calibri"/>
                <a:cs typeface="Calibri"/>
                <a:sym typeface="Calibri"/>
              </a:rPr>
              <a:t> respecto de los beneficios que la restricción reportaría para la protección de otros intereses.”</a:t>
            </a:r>
          </a:p>
          <a:p>
            <a:pPr lvl="0" rtl="0">
              <a:spcBef>
                <a:spcPts val="0"/>
              </a:spcBef>
              <a:buClr>
                <a:srgbClr val="000000"/>
              </a:buClr>
              <a:buFont typeface="Arial"/>
              <a:buNone/>
            </a:pPr>
            <a:endParaRPr sz="2000">
              <a:latin typeface="Calibri"/>
              <a:ea typeface="Calibri"/>
              <a:cs typeface="Calibri"/>
              <a:sym typeface="Calibri"/>
            </a:endParaRPr>
          </a:p>
          <a:p>
            <a:pPr lvl="0" algn="r" rtl="0">
              <a:spcBef>
                <a:spcPts val="0"/>
              </a:spcBef>
              <a:buClr>
                <a:srgbClr val="000000"/>
              </a:buClr>
              <a:buSzPct val="25000"/>
              <a:buFont typeface="Calibri"/>
              <a:buNone/>
            </a:pPr>
            <a:r>
              <a:rPr lang="en" sz="2000">
                <a:latin typeface="Calibri"/>
                <a:ea typeface="Calibri"/>
                <a:cs typeface="Calibri"/>
                <a:sym typeface="Calibri"/>
              </a:rPr>
              <a:t>– Declaración conjunta sobre Libertad de Expresión e Internet, Relatores Especiales de ONU, OEA, OSCE y CADHP</a:t>
            </a:r>
          </a:p>
        </p:txBody>
      </p:sp>
    </p:spTree>
  </p:cSld>
  <p:clrMapOvr>
    <a:masterClrMapping/>
  </p:clrMapOvr>
</p:sld>
</file>

<file path=ppt/theme/theme1.xml><?xml version="1.0" encoding="utf-8"?>
<a:theme xmlns:a="http://schemas.openxmlformats.org/drawingml/2006/main" name="Custom Theme">
  <a:themeElements>
    <a:clrScheme name="Google">
      <a:dk1>
        <a:srgbClr val="333336"/>
      </a:dk1>
      <a:lt1>
        <a:srgbClr val="FFFFFF"/>
      </a:lt1>
      <a:dk2>
        <a:srgbClr val="5F6165"/>
      </a:dk2>
      <a:lt2>
        <a:srgbClr val="9EA0A4"/>
      </a:lt2>
      <a:accent1>
        <a:srgbClr val="3369E8"/>
      </a:accent1>
      <a:accent2>
        <a:srgbClr val="009925"/>
      </a:accent2>
      <a:accent3>
        <a:srgbClr val="EEB211"/>
      </a:accent3>
      <a:accent4>
        <a:srgbClr val="D50F25"/>
      </a:accent4>
      <a:accent5>
        <a:srgbClr val="DBDBDD"/>
      </a:accent5>
      <a:accent6>
        <a:srgbClr val="DBDBDD"/>
      </a:accent6>
      <a:hlink>
        <a:srgbClr val="1368F1"/>
      </a:hlink>
      <a:folHlink>
        <a:srgbClr val="FF14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1771</Words>
  <Application>Microsoft Office PowerPoint</Application>
  <PresentationFormat>Presentación en pantalla (4:3)</PresentationFormat>
  <Paragraphs>108</Paragraphs>
  <Slides>20</Slides>
  <Notes>20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20</vt:i4>
      </vt:variant>
    </vt:vector>
  </HeadingPairs>
  <TitlesOfParts>
    <vt:vector size="29" baseType="lpstr">
      <vt:lpstr>Trebuchet MS</vt:lpstr>
      <vt:lpstr>Open Sans</vt:lpstr>
      <vt:lpstr>Calibri</vt:lpstr>
      <vt:lpstr>Courier New</vt:lpstr>
      <vt:lpstr>Times New Roman</vt:lpstr>
      <vt:lpstr>Wingdings</vt:lpstr>
      <vt:lpstr>Arial</vt:lpstr>
      <vt:lpstr>Custom Theme</vt:lpstr>
      <vt:lpstr>Custom Theme</vt:lpstr>
      <vt:lpstr>Presentación de PowerPoint</vt:lpstr>
      <vt:lpstr>Presentación de PowerPoint</vt:lpstr>
      <vt:lpstr>Presentación de PowerPoint</vt:lpstr>
      <vt:lpstr>Presentación de PowerPoint</vt:lpstr>
      <vt:lpstr>Presentación de PowerPoint</vt:lpstr>
      <vt:lpstr>¿Remoción global? Un efecto muy importante del derecho al olvido  Directrices del  Grup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MARIA GABRIELA RUIZ CONTRERAS</cp:lastModifiedBy>
  <cp:revision>1</cp:revision>
  <dcterms:created xsi:type="dcterms:W3CDTF">2016-10-26T22:23:44Z</dcterms:created>
  <dcterms:modified xsi:type="dcterms:W3CDTF">2016-10-27T21:28:54Z</dcterms:modified>
</cp:coreProperties>
</file>