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5"/>
  </p:notesMasterIdLst>
  <p:sldIdLst>
    <p:sldId id="256" r:id="rId2"/>
    <p:sldId id="257" r:id="rId3"/>
    <p:sldId id="266" r:id="rId4"/>
    <p:sldId id="270" r:id="rId5"/>
    <p:sldId id="260" r:id="rId6"/>
    <p:sldId id="267" r:id="rId7"/>
    <p:sldId id="261" r:id="rId8"/>
    <p:sldId id="271" r:id="rId9"/>
    <p:sldId id="268" r:id="rId10"/>
    <p:sldId id="272" r:id="rId11"/>
    <p:sldId id="269" r:id="rId12"/>
    <p:sldId id="262" r:id="rId13"/>
    <p:sldId id="263"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0647" autoAdjust="0"/>
  </p:normalViewPr>
  <p:slideViewPr>
    <p:cSldViewPr snapToGrid="0" snapToObjects="1">
      <p:cViewPr varScale="1">
        <p:scale>
          <a:sx n="86" d="100"/>
          <a:sy n="86" d="100"/>
        </p:scale>
        <p:origin x="128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E4F7E9-C08A-5A44-BC1D-1ECDE3CBF95C}"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s-ES"/>
        </a:p>
      </dgm:t>
    </dgm:pt>
    <dgm:pt modelId="{D114DBBA-27AC-6242-8CEB-744F14490AA6}">
      <dgm:prSet phldrT="[Texto]" custT="1">
        <dgm:style>
          <a:lnRef idx="1">
            <a:schemeClr val="accent1"/>
          </a:lnRef>
          <a:fillRef idx="2">
            <a:schemeClr val="accent1"/>
          </a:fillRef>
          <a:effectRef idx="1">
            <a:schemeClr val="accent1"/>
          </a:effectRef>
          <a:fontRef idx="minor">
            <a:schemeClr val="dk1"/>
          </a:fontRef>
        </dgm:style>
      </dgm:prSet>
      <dgm:spPr/>
      <dgm:t>
        <a:bodyPr vert="vert270"/>
        <a:lstStyle/>
        <a:p>
          <a:r>
            <a:rPr lang="es-ES" sz="2200" dirty="0" smtClean="0">
              <a:latin typeface="Arial Narrow"/>
              <a:cs typeface="Arial Narrow"/>
            </a:rPr>
            <a:t>Constitución Política de los Estados Unidos Mexicanos</a:t>
          </a:r>
        </a:p>
      </dgm:t>
    </dgm:pt>
    <dgm:pt modelId="{101C9B58-7C6B-4D47-99A4-FD417EE1BE31}" type="parTrans" cxnId="{7061BD4C-6B5C-EA47-B90D-1468FEFFF3BF}">
      <dgm:prSet/>
      <dgm:spPr/>
      <dgm:t>
        <a:bodyPr/>
        <a:lstStyle/>
        <a:p>
          <a:endParaRPr lang="es-ES"/>
        </a:p>
      </dgm:t>
    </dgm:pt>
    <dgm:pt modelId="{49800BA2-4B04-AA4B-9FC2-33BC5216DA24}" type="sibTrans" cxnId="{7061BD4C-6B5C-EA47-B90D-1468FEFFF3BF}">
      <dgm:prSet/>
      <dgm:spPr/>
      <dgm:t>
        <a:bodyPr/>
        <a:lstStyle/>
        <a:p>
          <a:endParaRPr lang="es-ES"/>
        </a:p>
      </dgm:t>
    </dgm:pt>
    <dgm:pt modelId="{0EB45D51-8887-8D46-A69C-0C94125C3ED2}">
      <dgm:prSet phldrT="[Texto]" custT="1">
        <dgm:style>
          <a:lnRef idx="1">
            <a:schemeClr val="accent3"/>
          </a:lnRef>
          <a:fillRef idx="2">
            <a:schemeClr val="accent3"/>
          </a:fillRef>
          <a:effectRef idx="1">
            <a:schemeClr val="accent3"/>
          </a:effectRef>
          <a:fontRef idx="minor">
            <a:schemeClr val="dk1"/>
          </a:fontRef>
        </dgm:style>
      </dgm:prSet>
      <dgm:spPr/>
      <dgm:t>
        <a:bodyPr/>
        <a:lstStyle/>
        <a:p>
          <a:r>
            <a:rPr lang="es-ES" sz="1600" dirty="0" smtClean="0"/>
            <a:t>Publicidad de la información</a:t>
          </a:r>
          <a:endParaRPr lang="es-ES" sz="1600" dirty="0"/>
        </a:p>
      </dgm:t>
    </dgm:pt>
    <dgm:pt modelId="{3E10E95C-704D-BC46-AF29-3461EE5A40E2}" type="parTrans" cxnId="{D4EAAF09-9D9C-6C4B-BFC7-F1680527B970}">
      <dgm:prSet/>
      <dgm:spPr/>
      <dgm:t>
        <a:bodyPr/>
        <a:lstStyle/>
        <a:p>
          <a:endParaRPr lang="es-ES"/>
        </a:p>
      </dgm:t>
    </dgm:pt>
    <dgm:pt modelId="{05981FF7-1C02-DC49-8B3A-81D85DBCA413}" type="sibTrans" cxnId="{D4EAAF09-9D9C-6C4B-BFC7-F1680527B970}">
      <dgm:prSet/>
      <dgm:spPr/>
      <dgm:t>
        <a:bodyPr/>
        <a:lstStyle/>
        <a:p>
          <a:endParaRPr lang="es-ES"/>
        </a:p>
      </dgm:t>
    </dgm:pt>
    <dgm:pt modelId="{DE71BF0A-9BD4-7F4A-B0D7-89BFB9D96E52}">
      <dgm:prSet phldrT="[Texto]" custT="1"/>
      <dgm:spPr/>
      <dgm:t>
        <a:bodyPr/>
        <a:lstStyle/>
        <a:p>
          <a:r>
            <a:rPr lang="es-ES" sz="1400" dirty="0" smtClean="0"/>
            <a:t>Transparencia y Acceso a la Información </a:t>
          </a:r>
        </a:p>
        <a:p>
          <a:r>
            <a:rPr lang="es-ES" sz="1400" dirty="0" smtClean="0"/>
            <a:t>Art. 6º.</a:t>
          </a:r>
          <a:endParaRPr lang="es-ES" sz="1400" dirty="0"/>
        </a:p>
      </dgm:t>
    </dgm:pt>
    <dgm:pt modelId="{26E7FBE1-7C9C-AC4C-886D-33C46C96543C}" type="parTrans" cxnId="{4F642702-DF32-E943-A4CF-C1F224393EE1}">
      <dgm:prSet/>
      <dgm:spPr/>
      <dgm:t>
        <a:bodyPr/>
        <a:lstStyle/>
        <a:p>
          <a:endParaRPr lang="es-ES"/>
        </a:p>
      </dgm:t>
    </dgm:pt>
    <dgm:pt modelId="{F5ADB209-C616-D241-8EA9-BFC81DDC34EB}" type="sibTrans" cxnId="{4F642702-DF32-E943-A4CF-C1F224393EE1}">
      <dgm:prSet/>
      <dgm:spPr/>
      <dgm:t>
        <a:bodyPr/>
        <a:lstStyle/>
        <a:p>
          <a:endParaRPr lang="es-ES"/>
        </a:p>
      </dgm:t>
    </dgm:pt>
    <dgm:pt modelId="{2C39B6BB-E122-5945-9240-C47741CF2850}">
      <dgm:prSet phldrT="[Texto]" custT="1"/>
      <dgm:spPr/>
      <dgm:t>
        <a:bodyPr/>
        <a:lstStyle/>
        <a:p>
          <a:r>
            <a:rPr lang="es-ES" sz="1400" dirty="0" smtClean="0"/>
            <a:t>Garantía de publicidad en el proceso penal acusatorio</a:t>
          </a:r>
        </a:p>
        <a:p>
          <a:r>
            <a:rPr lang="es-ES" sz="1400" dirty="0" smtClean="0"/>
            <a:t>Art. 20</a:t>
          </a:r>
          <a:endParaRPr lang="es-ES" sz="1400" dirty="0"/>
        </a:p>
      </dgm:t>
    </dgm:pt>
    <dgm:pt modelId="{84FE94C4-5264-E149-8A9D-2D2014D081FD}" type="parTrans" cxnId="{22E2E55F-4B2E-A74A-B0DA-CC98423401A5}">
      <dgm:prSet/>
      <dgm:spPr/>
      <dgm:t>
        <a:bodyPr/>
        <a:lstStyle/>
        <a:p>
          <a:endParaRPr lang="es-ES"/>
        </a:p>
      </dgm:t>
    </dgm:pt>
    <dgm:pt modelId="{B4A55BDB-17B6-3849-9185-3F7B00781581}" type="sibTrans" cxnId="{22E2E55F-4B2E-A74A-B0DA-CC98423401A5}">
      <dgm:prSet/>
      <dgm:spPr/>
      <dgm:t>
        <a:bodyPr/>
        <a:lstStyle/>
        <a:p>
          <a:endParaRPr lang="es-ES"/>
        </a:p>
      </dgm:t>
    </dgm:pt>
    <dgm:pt modelId="{92788B3C-2651-5B42-B96F-02D7FA6DFECC}">
      <dgm:prSet phldrT="[Texto]" custT="1">
        <dgm:style>
          <a:lnRef idx="1">
            <a:schemeClr val="accent3"/>
          </a:lnRef>
          <a:fillRef idx="2">
            <a:schemeClr val="accent3"/>
          </a:fillRef>
          <a:effectRef idx="1">
            <a:schemeClr val="accent3"/>
          </a:effectRef>
          <a:fontRef idx="minor">
            <a:schemeClr val="dk1"/>
          </a:fontRef>
        </dgm:style>
      </dgm:prSet>
      <dgm:spPr/>
      <dgm:t>
        <a:bodyPr/>
        <a:lstStyle/>
        <a:p>
          <a:r>
            <a:rPr lang="es-ES" sz="1600" dirty="0" smtClean="0"/>
            <a:t>Confidencialidad de la información</a:t>
          </a:r>
          <a:endParaRPr lang="es-ES" sz="1600" dirty="0"/>
        </a:p>
      </dgm:t>
    </dgm:pt>
    <dgm:pt modelId="{BE3B891A-3D10-B84E-8973-C33C84A612B5}" type="parTrans" cxnId="{E4610093-EDF7-9E4F-8623-70FD57C9D5B7}">
      <dgm:prSet/>
      <dgm:spPr/>
      <dgm:t>
        <a:bodyPr/>
        <a:lstStyle/>
        <a:p>
          <a:endParaRPr lang="es-ES"/>
        </a:p>
      </dgm:t>
    </dgm:pt>
    <dgm:pt modelId="{60366096-27C2-2840-957B-13A9EB154CC9}" type="sibTrans" cxnId="{E4610093-EDF7-9E4F-8623-70FD57C9D5B7}">
      <dgm:prSet/>
      <dgm:spPr/>
      <dgm:t>
        <a:bodyPr/>
        <a:lstStyle/>
        <a:p>
          <a:endParaRPr lang="es-ES"/>
        </a:p>
      </dgm:t>
    </dgm:pt>
    <dgm:pt modelId="{F188F952-7005-944A-8A09-D029099369CE}">
      <dgm:prSet phldrT="[Texto]" custT="1"/>
      <dgm:spPr/>
      <dgm:t>
        <a:bodyPr/>
        <a:lstStyle/>
        <a:p>
          <a:r>
            <a:rPr lang="es-ES" sz="1400" dirty="0" smtClean="0"/>
            <a:t>Vida Privada y Protección de Datos Personales</a:t>
          </a:r>
        </a:p>
        <a:p>
          <a:r>
            <a:rPr lang="es-ES" sz="1400" dirty="0" smtClean="0"/>
            <a:t>Art. 6º.</a:t>
          </a:r>
          <a:endParaRPr lang="es-ES" sz="1400" dirty="0"/>
        </a:p>
      </dgm:t>
    </dgm:pt>
    <dgm:pt modelId="{7345906A-3B72-0F46-8D7E-3E621437283D}" type="parTrans" cxnId="{555384EF-FAD1-C442-B5C7-DEC04660578E}">
      <dgm:prSet/>
      <dgm:spPr/>
      <dgm:t>
        <a:bodyPr/>
        <a:lstStyle/>
        <a:p>
          <a:endParaRPr lang="es-ES"/>
        </a:p>
      </dgm:t>
    </dgm:pt>
    <dgm:pt modelId="{9D4672A5-5C0D-2343-8E8C-F7EB78AEF26E}" type="sibTrans" cxnId="{555384EF-FAD1-C442-B5C7-DEC04660578E}">
      <dgm:prSet/>
      <dgm:spPr/>
      <dgm:t>
        <a:bodyPr/>
        <a:lstStyle/>
        <a:p>
          <a:endParaRPr lang="es-ES"/>
        </a:p>
      </dgm:t>
    </dgm:pt>
    <dgm:pt modelId="{094D31C6-F423-B348-AA82-D342519534EB}">
      <dgm:prSet phldrT="[Texto]" custT="1"/>
      <dgm:spPr/>
      <dgm:t>
        <a:bodyPr/>
        <a:lstStyle/>
        <a:p>
          <a:r>
            <a:rPr lang="es-ES" sz="1400" dirty="0" smtClean="0"/>
            <a:t>Autodeterminación informativa (Derechos ARCO)</a:t>
          </a:r>
        </a:p>
        <a:p>
          <a:r>
            <a:rPr lang="es-ES" sz="1400" dirty="0" smtClean="0"/>
            <a:t>Art. 16</a:t>
          </a:r>
          <a:endParaRPr lang="es-ES" sz="1400" dirty="0"/>
        </a:p>
      </dgm:t>
    </dgm:pt>
    <dgm:pt modelId="{785345DF-DF6D-A94B-8280-DCF3A52C2B74}" type="parTrans" cxnId="{19A92F9F-67EA-5C43-883B-60CADCE1CEFC}">
      <dgm:prSet/>
      <dgm:spPr/>
      <dgm:t>
        <a:bodyPr/>
        <a:lstStyle/>
        <a:p>
          <a:endParaRPr lang="es-ES"/>
        </a:p>
      </dgm:t>
    </dgm:pt>
    <dgm:pt modelId="{519857A4-6517-DE4E-BEE1-B8049AB1C722}" type="sibTrans" cxnId="{19A92F9F-67EA-5C43-883B-60CADCE1CEFC}">
      <dgm:prSet/>
      <dgm:spPr/>
      <dgm:t>
        <a:bodyPr/>
        <a:lstStyle/>
        <a:p>
          <a:endParaRPr lang="es-ES"/>
        </a:p>
      </dgm:t>
    </dgm:pt>
    <dgm:pt modelId="{765471AF-B629-C74F-9437-D671AA8CF1B5}">
      <dgm:prSet phldrT="[Texto]" custT="1"/>
      <dgm:spPr/>
      <dgm:t>
        <a:bodyPr/>
        <a:lstStyle/>
        <a:p>
          <a:r>
            <a:rPr lang="es-ES" sz="1400" dirty="0" smtClean="0"/>
            <a:t>Derechos de las víctimas o del ofendido</a:t>
          </a:r>
        </a:p>
        <a:p>
          <a:r>
            <a:rPr lang="es-ES" sz="1400" dirty="0" smtClean="0"/>
            <a:t>Art. 20</a:t>
          </a:r>
          <a:endParaRPr lang="es-ES" sz="1400" dirty="0"/>
        </a:p>
      </dgm:t>
    </dgm:pt>
    <dgm:pt modelId="{9D75FE32-ABB5-E241-8399-F64F127541A9}" type="parTrans" cxnId="{C319526C-441F-124F-AFA7-C2FB4FB6C85F}">
      <dgm:prSet/>
      <dgm:spPr/>
      <dgm:t>
        <a:bodyPr/>
        <a:lstStyle/>
        <a:p>
          <a:endParaRPr lang="es-ES"/>
        </a:p>
      </dgm:t>
    </dgm:pt>
    <dgm:pt modelId="{11A9FADB-CB6D-6A4D-AE99-E819D44872A8}" type="sibTrans" cxnId="{C319526C-441F-124F-AFA7-C2FB4FB6C85F}">
      <dgm:prSet/>
      <dgm:spPr/>
      <dgm:t>
        <a:bodyPr/>
        <a:lstStyle/>
        <a:p>
          <a:endParaRPr lang="es-ES"/>
        </a:p>
      </dgm:t>
    </dgm:pt>
    <dgm:pt modelId="{9F557706-3D2D-E546-BF86-00C60B64FAEA}">
      <dgm:prSet phldrT="[Texto]" custT="1"/>
      <dgm:spPr/>
      <dgm:t>
        <a:bodyPr/>
        <a:lstStyle/>
        <a:p>
          <a:r>
            <a:rPr lang="es-ES" sz="1400" dirty="0" smtClean="0"/>
            <a:t>Publicidad de las sesiones del Pleno y las Salas de la SCJN</a:t>
          </a:r>
        </a:p>
        <a:p>
          <a:r>
            <a:rPr lang="es-ES" sz="1400" dirty="0" smtClean="0"/>
            <a:t>Art. 94 </a:t>
          </a:r>
          <a:endParaRPr lang="es-ES" sz="1400" dirty="0"/>
        </a:p>
      </dgm:t>
    </dgm:pt>
    <dgm:pt modelId="{F9B00FDC-AD8C-1F4A-A56E-4C5776B1E2B5}" type="parTrans" cxnId="{7F5BDA5A-6843-3041-A54C-DC8FC3C4A71B}">
      <dgm:prSet/>
      <dgm:spPr/>
      <dgm:t>
        <a:bodyPr/>
        <a:lstStyle/>
        <a:p>
          <a:endParaRPr lang="es-ES"/>
        </a:p>
      </dgm:t>
    </dgm:pt>
    <dgm:pt modelId="{5A4716EA-EEB2-DC40-B656-FDD4905E0CF6}" type="sibTrans" cxnId="{7F5BDA5A-6843-3041-A54C-DC8FC3C4A71B}">
      <dgm:prSet/>
      <dgm:spPr/>
      <dgm:t>
        <a:bodyPr/>
        <a:lstStyle/>
        <a:p>
          <a:endParaRPr lang="es-ES"/>
        </a:p>
      </dgm:t>
    </dgm:pt>
    <dgm:pt modelId="{A6A4207E-B070-9146-B753-6C7ACD0A5B84}" type="pres">
      <dgm:prSet presAssocID="{F0E4F7E9-C08A-5A44-BC1D-1ECDE3CBF95C}" presName="diagram" presStyleCnt="0">
        <dgm:presLayoutVars>
          <dgm:chPref val="1"/>
          <dgm:dir/>
          <dgm:animOne val="branch"/>
          <dgm:animLvl val="lvl"/>
          <dgm:resizeHandles val="exact"/>
        </dgm:presLayoutVars>
      </dgm:prSet>
      <dgm:spPr/>
      <dgm:t>
        <a:bodyPr/>
        <a:lstStyle/>
        <a:p>
          <a:endParaRPr lang="es-MX"/>
        </a:p>
      </dgm:t>
    </dgm:pt>
    <dgm:pt modelId="{AC82D4E2-14BD-1644-9323-019D87D03D08}" type="pres">
      <dgm:prSet presAssocID="{D114DBBA-27AC-6242-8CEB-744F14490AA6}" presName="root1" presStyleCnt="0"/>
      <dgm:spPr/>
    </dgm:pt>
    <dgm:pt modelId="{DFAF4129-73AD-1946-A615-796DEE8925F9}" type="pres">
      <dgm:prSet presAssocID="{D114DBBA-27AC-6242-8CEB-744F14490AA6}" presName="LevelOneTextNode" presStyleLbl="node0" presStyleIdx="0" presStyleCnt="1" custScaleX="59174" custScaleY="471005" custLinFactNeighborX="-23674" custLinFactNeighborY="-5158">
        <dgm:presLayoutVars>
          <dgm:chPref val="3"/>
        </dgm:presLayoutVars>
      </dgm:prSet>
      <dgm:spPr/>
      <dgm:t>
        <a:bodyPr/>
        <a:lstStyle/>
        <a:p>
          <a:endParaRPr lang="es-ES"/>
        </a:p>
      </dgm:t>
    </dgm:pt>
    <dgm:pt modelId="{AF86208D-D97C-9F4C-96DA-C91A2F26B468}" type="pres">
      <dgm:prSet presAssocID="{D114DBBA-27AC-6242-8CEB-744F14490AA6}" presName="level2hierChild" presStyleCnt="0"/>
      <dgm:spPr/>
    </dgm:pt>
    <dgm:pt modelId="{08925697-4D50-2D49-B659-B6F6E8BC6C5A}" type="pres">
      <dgm:prSet presAssocID="{3E10E95C-704D-BC46-AF29-3461EE5A40E2}" presName="conn2-1" presStyleLbl="parChTrans1D2" presStyleIdx="0" presStyleCnt="2"/>
      <dgm:spPr/>
      <dgm:t>
        <a:bodyPr/>
        <a:lstStyle/>
        <a:p>
          <a:endParaRPr lang="es-MX"/>
        </a:p>
      </dgm:t>
    </dgm:pt>
    <dgm:pt modelId="{38BE856F-1ADE-CE41-90E4-76E485FFAC56}" type="pres">
      <dgm:prSet presAssocID="{3E10E95C-704D-BC46-AF29-3461EE5A40E2}" presName="connTx" presStyleLbl="parChTrans1D2" presStyleIdx="0" presStyleCnt="2"/>
      <dgm:spPr/>
      <dgm:t>
        <a:bodyPr/>
        <a:lstStyle/>
        <a:p>
          <a:endParaRPr lang="es-MX"/>
        </a:p>
      </dgm:t>
    </dgm:pt>
    <dgm:pt modelId="{5C744F32-A6C3-3448-9338-5E9C2DA4FE2A}" type="pres">
      <dgm:prSet presAssocID="{0EB45D51-8887-8D46-A69C-0C94125C3ED2}" presName="root2" presStyleCnt="0"/>
      <dgm:spPr/>
    </dgm:pt>
    <dgm:pt modelId="{CCBA04A2-222C-FA4A-93B4-E22D6421DC6A}" type="pres">
      <dgm:prSet presAssocID="{0EB45D51-8887-8D46-A69C-0C94125C3ED2}" presName="LevelTwoTextNode" presStyleLbl="node2" presStyleIdx="0" presStyleCnt="2" custScaleX="132795" custLinFactNeighborX="-35984">
        <dgm:presLayoutVars>
          <dgm:chPref val="3"/>
        </dgm:presLayoutVars>
      </dgm:prSet>
      <dgm:spPr/>
      <dgm:t>
        <a:bodyPr/>
        <a:lstStyle/>
        <a:p>
          <a:endParaRPr lang="es-ES"/>
        </a:p>
      </dgm:t>
    </dgm:pt>
    <dgm:pt modelId="{64916659-A8BD-0040-92EC-0D5CD393AC47}" type="pres">
      <dgm:prSet presAssocID="{0EB45D51-8887-8D46-A69C-0C94125C3ED2}" presName="level3hierChild" presStyleCnt="0"/>
      <dgm:spPr/>
    </dgm:pt>
    <dgm:pt modelId="{5C8B0D14-3C2D-1240-818B-3F2D9ADCDA0B}" type="pres">
      <dgm:prSet presAssocID="{26E7FBE1-7C9C-AC4C-886D-33C46C96543C}" presName="conn2-1" presStyleLbl="parChTrans1D3" presStyleIdx="0" presStyleCnt="6"/>
      <dgm:spPr/>
      <dgm:t>
        <a:bodyPr/>
        <a:lstStyle/>
        <a:p>
          <a:endParaRPr lang="es-MX"/>
        </a:p>
      </dgm:t>
    </dgm:pt>
    <dgm:pt modelId="{04415413-A242-0C4F-8FB0-59B3DE2819D0}" type="pres">
      <dgm:prSet presAssocID="{26E7FBE1-7C9C-AC4C-886D-33C46C96543C}" presName="connTx" presStyleLbl="parChTrans1D3" presStyleIdx="0" presStyleCnt="6"/>
      <dgm:spPr/>
      <dgm:t>
        <a:bodyPr/>
        <a:lstStyle/>
        <a:p>
          <a:endParaRPr lang="es-MX"/>
        </a:p>
      </dgm:t>
    </dgm:pt>
    <dgm:pt modelId="{E08992EE-5F80-4248-8E5C-574FBD25F390}" type="pres">
      <dgm:prSet presAssocID="{DE71BF0A-9BD4-7F4A-B0D7-89BFB9D96E52}" presName="root2" presStyleCnt="0"/>
      <dgm:spPr/>
    </dgm:pt>
    <dgm:pt modelId="{820D609E-973F-E945-81A5-F99693F386A6}" type="pres">
      <dgm:prSet presAssocID="{DE71BF0A-9BD4-7F4A-B0D7-89BFB9D96E52}" presName="LevelTwoTextNode" presStyleLbl="node3" presStyleIdx="0" presStyleCnt="6" custScaleX="222270" custLinFactNeighborX="-37878" custLinFactNeighborY="-784">
        <dgm:presLayoutVars>
          <dgm:chPref val="3"/>
        </dgm:presLayoutVars>
      </dgm:prSet>
      <dgm:spPr/>
      <dgm:t>
        <a:bodyPr/>
        <a:lstStyle/>
        <a:p>
          <a:endParaRPr lang="es-ES"/>
        </a:p>
      </dgm:t>
    </dgm:pt>
    <dgm:pt modelId="{0CCA6E87-B8BC-9749-80B7-36979A2F76BF}" type="pres">
      <dgm:prSet presAssocID="{DE71BF0A-9BD4-7F4A-B0D7-89BFB9D96E52}" presName="level3hierChild" presStyleCnt="0"/>
      <dgm:spPr/>
    </dgm:pt>
    <dgm:pt modelId="{B9761861-8EFC-4043-9A29-32ABDCE58B59}" type="pres">
      <dgm:prSet presAssocID="{84FE94C4-5264-E149-8A9D-2D2014D081FD}" presName="conn2-1" presStyleLbl="parChTrans1D3" presStyleIdx="1" presStyleCnt="6"/>
      <dgm:spPr/>
      <dgm:t>
        <a:bodyPr/>
        <a:lstStyle/>
        <a:p>
          <a:endParaRPr lang="es-MX"/>
        </a:p>
      </dgm:t>
    </dgm:pt>
    <dgm:pt modelId="{B86B6E7A-58BA-2847-AE47-EFF2E2403F5D}" type="pres">
      <dgm:prSet presAssocID="{84FE94C4-5264-E149-8A9D-2D2014D081FD}" presName="connTx" presStyleLbl="parChTrans1D3" presStyleIdx="1" presStyleCnt="6"/>
      <dgm:spPr/>
      <dgm:t>
        <a:bodyPr/>
        <a:lstStyle/>
        <a:p>
          <a:endParaRPr lang="es-MX"/>
        </a:p>
      </dgm:t>
    </dgm:pt>
    <dgm:pt modelId="{0EB2E308-27C1-9941-9E69-E802BB1F2A41}" type="pres">
      <dgm:prSet presAssocID="{2C39B6BB-E122-5945-9240-C47741CF2850}" presName="root2" presStyleCnt="0"/>
      <dgm:spPr/>
    </dgm:pt>
    <dgm:pt modelId="{3E936871-3205-1946-B3D7-193A3AF504AE}" type="pres">
      <dgm:prSet presAssocID="{2C39B6BB-E122-5945-9240-C47741CF2850}" presName="LevelTwoTextNode" presStyleLbl="node3" presStyleIdx="1" presStyleCnt="6" custScaleX="221689" custLinFactNeighborX="-35984">
        <dgm:presLayoutVars>
          <dgm:chPref val="3"/>
        </dgm:presLayoutVars>
      </dgm:prSet>
      <dgm:spPr/>
      <dgm:t>
        <a:bodyPr/>
        <a:lstStyle/>
        <a:p>
          <a:endParaRPr lang="es-ES"/>
        </a:p>
      </dgm:t>
    </dgm:pt>
    <dgm:pt modelId="{8FF082D5-1CC4-C64D-B9B7-B1C11FB125F9}" type="pres">
      <dgm:prSet presAssocID="{2C39B6BB-E122-5945-9240-C47741CF2850}" presName="level3hierChild" presStyleCnt="0"/>
      <dgm:spPr/>
    </dgm:pt>
    <dgm:pt modelId="{C8B29FC2-5F96-1549-971C-7943DD2405FC}" type="pres">
      <dgm:prSet presAssocID="{F9B00FDC-AD8C-1F4A-A56E-4C5776B1E2B5}" presName="conn2-1" presStyleLbl="parChTrans1D3" presStyleIdx="2" presStyleCnt="6"/>
      <dgm:spPr/>
      <dgm:t>
        <a:bodyPr/>
        <a:lstStyle/>
        <a:p>
          <a:endParaRPr lang="es-MX"/>
        </a:p>
      </dgm:t>
    </dgm:pt>
    <dgm:pt modelId="{DCD2EC84-F678-5E44-9E75-5174C09FAA97}" type="pres">
      <dgm:prSet presAssocID="{F9B00FDC-AD8C-1F4A-A56E-4C5776B1E2B5}" presName="connTx" presStyleLbl="parChTrans1D3" presStyleIdx="2" presStyleCnt="6"/>
      <dgm:spPr/>
      <dgm:t>
        <a:bodyPr/>
        <a:lstStyle/>
        <a:p>
          <a:endParaRPr lang="es-MX"/>
        </a:p>
      </dgm:t>
    </dgm:pt>
    <dgm:pt modelId="{3259251D-4761-194E-B7E9-CE75965EFC8D}" type="pres">
      <dgm:prSet presAssocID="{9F557706-3D2D-E546-BF86-00C60B64FAEA}" presName="root2" presStyleCnt="0"/>
      <dgm:spPr/>
    </dgm:pt>
    <dgm:pt modelId="{D5C6EFA7-A662-1A4C-B070-80316353D2C1}" type="pres">
      <dgm:prSet presAssocID="{9F557706-3D2D-E546-BF86-00C60B64FAEA}" presName="LevelTwoTextNode" presStyleLbl="node3" presStyleIdx="2" presStyleCnt="6" custScaleX="222023" custLinFactNeighborX="-35037">
        <dgm:presLayoutVars>
          <dgm:chPref val="3"/>
        </dgm:presLayoutVars>
      </dgm:prSet>
      <dgm:spPr/>
      <dgm:t>
        <a:bodyPr/>
        <a:lstStyle/>
        <a:p>
          <a:endParaRPr lang="es-MX"/>
        </a:p>
      </dgm:t>
    </dgm:pt>
    <dgm:pt modelId="{AAEC3C6D-5293-9647-9793-20635136BEB5}" type="pres">
      <dgm:prSet presAssocID="{9F557706-3D2D-E546-BF86-00C60B64FAEA}" presName="level3hierChild" presStyleCnt="0"/>
      <dgm:spPr/>
    </dgm:pt>
    <dgm:pt modelId="{2E99DC1A-AF37-C342-A13B-74CBF8F21709}" type="pres">
      <dgm:prSet presAssocID="{BE3B891A-3D10-B84E-8973-C33C84A612B5}" presName="conn2-1" presStyleLbl="parChTrans1D2" presStyleIdx="1" presStyleCnt="2"/>
      <dgm:spPr/>
      <dgm:t>
        <a:bodyPr/>
        <a:lstStyle/>
        <a:p>
          <a:endParaRPr lang="es-MX"/>
        </a:p>
      </dgm:t>
    </dgm:pt>
    <dgm:pt modelId="{DE092FE6-F3B5-D344-A836-5DF1287AA299}" type="pres">
      <dgm:prSet presAssocID="{BE3B891A-3D10-B84E-8973-C33C84A612B5}" presName="connTx" presStyleLbl="parChTrans1D2" presStyleIdx="1" presStyleCnt="2"/>
      <dgm:spPr/>
      <dgm:t>
        <a:bodyPr/>
        <a:lstStyle/>
        <a:p>
          <a:endParaRPr lang="es-MX"/>
        </a:p>
      </dgm:t>
    </dgm:pt>
    <dgm:pt modelId="{1B8D8410-6780-CC43-BECC-7DC424015C2F}" type="pres">
      <dgm:prSet presAssocID="{92788B3C-2651-5B42-B96F-02D7FA6DFECC}" presName="root2" presStyleCnt="0"/>
      <dgm:spPr/>
    </dgm:pt>
    <dgm:pt modelId="{C052442E-3F59-644F-86F2-F2014224617B}" type="pres">
      <dgm:prSet presAssocID="{92788B3C-2651-5B42-B96F-02D7FA6DFECC}" presName="LevelTwoTextNode" presStyleLbl="node2" presStyleIdx="1" presStyleCnt="2" custScaleX="132496" custLinFactNeighborX="-35037" custLinFactNeighborY="3691">
        <dgm:presLayoutVars>
          <dgm:chPref val="3"/>
        </dgm:presLayoutVars>
      </dgm:prSet>
      <dgm:spPr/>
      <dgm:t>
        <a:bodyPr/>
        <a:lstStyle/>
        <a:p>
          <a:endParaRPr lang="es-ES"/>
        </a:p>
      </dgm:t>
    </dgm:pt>
    <dgm:pt modelId="{B532F63B-D869-BD43-9798-CF48CB099038}" type="pres">
      <dgm:prSet presAssocID="{92788B3C-2651-5B42-B96F-02D7FA6DFECC}" presName="level3hierChild" presStyleCnt="0"/>
      <dgm:spPr/>
    </dgm:pt>
    <dgm:pt modelId="{C99FF47F-68AC-DF47-BA06-056A914BC05C}" type="pres">
      <dgm:prSet presAssocID="{7345906A-3B72-0F46-8D7E-3E621437283D}" presName="conn2-1" presStyleLbl="parChTrans1D3" presStyleIdx="3" presStyleCnt="6"/>
      <dgm:spPr/>
      <dgm:t>
        <a:bodyPr/>
        <a:lstStyle/>
        <a:p>
          <a:endParaRPr lang="es-MX"/>
        </a:p>
      </dgm:t>
    </dgm:pt>
    <dgm:pt modelId="{9DEE2268-9855-8C4A-B615-6544B948766F}" type="pres">
      <dgm:prSet presAssocID="{7345906A-3B72-0F46-8D7E-3E621437283D}" presName="connTx" presStyleLbl="parChTrans1D3" presStyleIdx="3" presStyleCnt="6"/>
      <dgm:spPr/>
      <dgm:t>
        <a:bodyPr/>
        <a:lstStyle/>
        <a:p>
          <a:endParaRPr lang="es-MX"/>
        </a:p>
      </dgm:t>
    </dgm:pt>
    <dgm:pt modelId="{B07ADCB3-424B-6D46-B57F-D3782A14239D}" type="pres">
      <dgm:prSet presAssocID="{F188F952-7005-944A-8A09-D029099369CE}" presName="root2" presStyleCnt="0"/>
      <dgm:spPr/>
    </dgm:pt>
    <dgm:pt modelId="{E0498F12-64A2-2E41-87A3-FA182F25B31E}" type="pres">
      <dgm:prSet presAssocID="{F188F952-7005-944A-8A09-D029099369CE}" presName="LevelTwoTextNode" presStyleLbl="node3" presStyleIdx="3" presStyleCnt="6" custScaleX="221327" custLinFactNeighborX="-35038">
        <dgm:presLayoutVars>
          <dgm:chPref val="3"/>
        </dgm:presLayoutVars>
      </dgm:prSet>
      <dgm:spPr/>
      <dgm:t>
        <a:bodyPr/>
        <a:lstStyle/>
        <a:p>
          <a:endParaRPr lang="es-ES"/>
        </a:p>
      </dgm:t>
    </dgm:pt>
    <dgm:pt modelId="{C2CC9B76-5E03-EB42-8B49-0CF58C9902E3}" type="pres">
      <dgm:prSet presAssocID="{F188F952-7005-944A-8A09-D029099369CE}" presName="level3hierChild" presStyleCnt="0"/>
      <dgm:spPr/>
    </dgm:pt>
    <dgm:pt modelId="{16A67E7F-E2BF-A448-8B82-AA6740BCC432}" type="pres">
      <dgm:prSet presAssocID="{785345DF-DF6D-A94B-8280-DCF3A52C2B74}" presName="conn2-1" presStyleLbl="parChTrans1D3" presStyleIdx="4" presStyleCnt="6"/>
      <dgm:spPr/>
      <dgm:t>
        <a:bodyPr/>
        <a:lstStyle/>
        <a:p>
          <a:endParaRPr lang="es-MX"/>
        </a:p>
      </dgm:t>
    </dgm:pt>
    <dgm:pt modelId="{76E009DE-E881-1C4D-A8D2-07EDA9914FC7}" type="pres">
      <dgm:prSet presAssocID="{785345DF-DF6D-A94B-8280-DCF3A52C2B74}" presName="connTx" presStyleLbl="parChTrans1D3" presStyleIdx="4" presStyleCnt="6"/>
      <dgm:spPr/>
      <dgm:t>
        <a:bodyPr/>
        <a:lstStyle/>
        <a:p>
          <a:endParaRPr lang="es-MX"/>
        </a:p>
      </dgm:t>
    </dgm:pt>
    <dgm:pt modelId="{43D100BE-5C3F-4649-985A-A1C8D6BD4D8C}" type="pres">
      <dgm:prSet presAssocID="{094D31C6-F423-B348-AA82-D342519534EB}" presName="root2" presStyleCnt="0"/>
      <dgm:spPr/>
    </dgm:pt>
    <dgm:pt modelId="{52292F7E-68B3-C047-9A8A-CDB7CE3DEDAC}" type="pres">
      <dgm:prSet presAssocID="{094D31C6-F423-B348-AA82-D342519534EB}" presName="LevelTwoTextNode" presStyleLbl="node3" presStyleIdx="4" presStyleCnt="6" custScaleX="221991" custLinFactNeighborX="-35248" custLinFactNeighborY="3691">
        <dgm:presLayoutVars>
          <dgm:chPref val="3"/>
        </dgm:presLayoutVars>
      </dgm:prSet>
      <dgm:spPr/>
      <dgm:t>
        <a:bodyPr/>
        <a:lstStyle/>
        <a:p>
          <a:endParaRPr lang="es-ES"/>
        </a:p>
      </dgm:t>
    </dgm:pt>
    <dgm:pt modelId="{E7283248-5546-6B45-AF68-DACB8E1A1A82}" type="pres">
      <dgm:prSet presAssocID="{094D31C6-F423-B348-AA82-D342519534EB}" presName="level3hierChild" presStyleCnt="0"/>
      <dgm:spPr/>
    </dgm:pt>
    <dgm:pt modelId="{13D641F8-BC35-3149-92B1-4A9168A15B5E}" type="pres">
      <dgm:prSet presAssocID="{9D75FE32-ABB5-E241-8399-F64F127541A9}" presName="conn2-1" presStyleLbl="parChTrans1D3" presStyleIdx="5" presStyleCnt="6"/>
      <dgm:spPr/>
      <dgm:t>
        <a:bodyPr/>
        <a:lstStyle/>
        <a:p>
          <a:endParaRPr lang="es-MX"/>
        </a:p>
      </dgm:t>
    </dgm:pt>
    <dgm:pt modelId="{C77895AB-B9A3-BE4C-ADF0-BF0B50967447}" type="pres">
      <dgm:prSet presAssocID="{9D75FE32-ABB5-E241-8399-F64F127541A9}" presName="connTx" presStyleLbl="parChTrans1D3" presStyleIdx="5" presStyleCnt="6"/>
      <dgm:spPr/>
      <dgm:t>
        <a:bodyPr/>
        <a:lstStyle/>
        <a:p>
          <a:endParaRPr lang="es-MX"/>
        </a:p>
      </dgm:t>
    </dgm:pt>
    <dgm:pt modelId="{F0A7C001-0AA1-534E-BC11-C1EDF67D89A4}" type="pres">
      <dgm:prSet presAssocID="{765471AF-B629-C74F-9437-D671AA8CF1B5}" presName="root2" presStyleCnt="0"/>
      <dgm:spPr/>
    </dgm:pt>
    <dgm:pt modelId="{EAC48331-3B8A-7A4D-87EF-BD00AE2084DF}" type="pres">
      <dgm:prSet presAssocID="{765471AF-B629-C74F-9437-D671AA8CF1B5}" presName="LevelTwoTextNode" presStyleLbl="node3" presStyleIdx="5" presStyleCnt="6" custScaleX="221235" custLinFactNeighborX="-35984" custLinFactNeighborY="784">
        <dgm:presLayoutVars>
          <dgm:chPref val="3"/>
        </dgm:presLayoutVars>
      </dgm:prSet>
      <dgm:spPr/>
      <dgm:t>
        <a:bodyPr/>
        <a:lstStyle/>
        <a:p>
          <a:endParaRPr lang="es-ES"/>
        </a:p>
      </dgm:t>
    </dgm:pt>
    <dgm:pt modelId="{9F526792-091C-464C-9E54-6AB9A706FDE8}" type="pres">
      <dgm:prSet presAssocID="{765471AF-B629-C74F-9437-D671AA8CF1B5}" presName="level3hierChild" presStyleCnt="0"/>
      <dgm:spPr/>
    </dgm:pt>
  </dgm:ptLst>
  <dgm:cxnLst>
    <dgm:cxn modelId="{B93B5131-9469-3949-9F9F-F3E63E50302A}" type="presOf" srcId="{7345906A-3B72-0F46-8D7E-3E621437283D}" destId="{C99FF47F-68AC-DF47-BA06-056A914BC05C}" srcOrd="0" destOrd="0" presId="urn:microsoft.com/office/officeart/2005/8/layout/hierarchy2"/>
    <dgm:cxn modelId="{7061BD4C-6B5C-EA47-B90D-1468FEFFF3BF}" srcId="{F0E4F7E9-C08A-5A44-BC1D-1ECDE3CBF95C}" destId="{D114DBBA-27AC-6242-8CEB-744F14490AA6}" srcOrd="0" destOrd="0" parTransId="{101C9B58-7C6B-4D47-99A4-FD417EE1BE31}" sibTransId="{49800BA2-4B04-AA4B-9FC2-33BC5216DA24}"/>
    <dgm:cxn modelId="{046929FC-FE50-804A-BEC0-1789D72B47BE}" type="presOf" srcId="{3E10E95C-704D-BC46-AF29-3461EE5A40E2}" destId="{08925697-4D50-2D49-B659-B6F6E8BC6C5A}" srcOrd="0" destOrd="0" presId="urn:microsoft.com/office/officeart/2005/8/layout/hierarchy2"/>
    <dgm:cxn modelId="{4BDEC572-7C61-514A-9866-F78EBA4CF553}" type="presOf" srcId="{BE3B891A-3D10-B84E-8973-C33C84A612B5}" destId="{2E99DC1A-AF37-C342-A13B-74CBF8F21709}" srcOrd="0" destOrd="0" presId="urn:microsoft.com/office/officeart/2005/8/layout/hierarchy2"/>
    <dgm:cxn modelId="{AA7DBD28-2ACF-204A-8260-FD3A838EF6A4}" type="presOf" srcId="{92788B3C-2651-5B42-B96F-02D7FA6DFECC}" destId="{C052442E-3F59-644F-86F2-F2014224617B}" srcOrd="0" destOrd="0" presId="urn:microsoft.com/office/officeart/2005/8/layout/hierarchy2"/>
    <dgm:cxn modelId="{FC7FB4EE-DC0E-434C-BDAA-9348F3D54BF0}" type="presOf" srcId="{2C39B6BB-E122-5945-9240-C47741CF2850}" destId="{3E936871-3205-1946-B3D7-193A3AF504AE}" srcOrd="0" destOrd="0" presId="urn:microsoft.com/office/officeart/2005/8/layout/hierarchy2"/>
    <dgm:cxn modelId="{E4610093-EDF7-9E4F-8623-70FD57C9D5B7}" srcId="{D114DBBA-27AC-6242-8CEB-744F14490AA6}" destId="{92788B3C-2651-5B42-B96F-02D7FA6DFECC}" srcOrd="1" destOrd="0" parTransId="{BE3B891A-3D10-B84E-8973-C33C84A612B5}" sibTransId="{60366096-27C2-2840-957B-13A9EB154CC9}"/>
    <dgm:cxn modelId="{5EBFECE9-BB5F-DB48-BEDF-DBE950F12DEC}" type="presOf" srcId="{26E7FBE1-7C9C-AC4C-886D-33C46C96543C}" destId="{5C8B0D14-3C2D-1240-818B-3F2D9ADCDA0B}" srcOrd="0" destOrd="0" presId="urn:microsoft.com/office/officeart/2005/8/layout/hierarchy2"/>
    <dgm:cxn modelId="{934F851A-6E95-3A4A-8CB8-A2B75F720520}" type="presOf" srcId="{094D31C6-F423-B348-AA82-D342519534EB}" destId="{52292F7E-68B3-C047-9A8A-CDB7CE3DEDAC}" srcOrd="0" destOrd="0" presId="urn:microsoft.com/office/officeart/2005/8/layout/hierarchy2"/>
    <dgm:cxn modelId="{555384EF-FAD1-C442-B5C7-DEC04660578E}" srcId="{92788B3C-2651-5B42-B96F-02D7FA6DFECC}" destId="{F188F952-7005-944A-8A09-D029099369CE}" srcOrd="0" destOrd="0" parTransId="{7345906A-3B72-0F46-8D7E-3E621437283D}" sibTransId="{9D4672A5-5C0D-2343-8E8C-F7EB78AEF26E}"/>
    <dgm:cxn modelId="{C53E4073-1C27-BF4B-8596-A5AEF2CC344D}" type="presOf" srcId="{F0E4F7E9-C08A-5A44-BC1D-1ECDE3CBF95C}" destId="{A6A4207E-B070-9146-B753-6C7ACD0A5B84}" srcOrd="0" destOrd="0" presId="urn:microsoft.com/office/officeart/2005/8/layout/hierarchy2"/>
    <dgm:cxn modelId="{19A92F9F-67EA-5C43-883B-60CADCE1CEFC}" srcId="{92788B3C-2651-5B42-B96F-02D7FA6DFECC}" destId="{094D31C6-F423-B348-AA82-D342519534EB}" srcOrd="1" destOrd="0" parTransId="{785345DF-DF6D-A94B-8280-DCF3A52C2B74}" sibTransId="{519857A4-6517-DE4E-BEE1-B8049AB1C722}"/>
    <dgm:cxn modelId="{E5FCE0C6-A693-8346-8A4C-794CFA15A01D}" type="presOf" srcId="{9D75FE32-ABB5-E241-8399-F64F127541A9}" destId="{C77895AB-B9A3-BE4C-ADF0-BF0B50967447}" srcOrd="1" destOrd="0" presId="urn:microsoft.com/office/officeart/2005/8/layout/hierarchy2"/>
    <dgm:cxn modelId="{4F642702-DF32-E943-A4CF-C1F224393EE1}" srcId="{0EB45D51-8887-8D46-A69C-0C94125C3ED2}" destId="{DE71BF0A-9BD4-7F4A-B0D7-89BFB9D96E52}" srcOrd="0" destOrd="0" parTransId="{26E7FBE1-7C9C-AC4C-886D-33C46C96543C}" sibTransId="{F5ADB209-C616-D241-8EA9-BFC81DDC34EB}"/>
    <dgm:cxn modelId="{849E716B-DFA1-294F-B77B-727D8DD54460}" type="presOf" srcId="{F9B00FDC-AD8C-1F4A-A56E-4C5776B1E2B5}" destId="{DCD2EC84-F678-5E44-9E75-5174C09FAA97}" srcOrd="1" destOrd="0" presId="urn:microsoft.com/office/officeart/2005/8/layout/hierarchy2"/>
    <dgm:cxn modelId="{A68B05B2-E6A3-294F-9CCD-9332E8B5076F}" type="presOf" srcId="{785345DF-DF6D-A94B-8280-DCF3A52C2B74}" destId="{76E009DE-E881-1C4D-A8D2-07EDA9914FC7}" srcOrd="1" destOrd="0" presId="urn:microsoft.com/office/officeart/2005/8/layout/hierarchy2"/>
    <dgm:cxn modelId="{C832629A-DA64-A545-999D-7E33350E905D}" type="presOf" srcId="{84FE94C4-5264-E149-8A9D-2D2014D081FD}" destId="{B86B6E7A-58BA-2847-AE47-EFF2E2403F5D}" srcOrd="1" destOrd="0" presId="urn:microsoft.com/office/officeart/2005/8/layout/hierarchy2"/>
    <dgm:cxn modelId="{F1792A74-050B-3043-8785-54BF58F6BA6A}" type="presOf" srcId="{765471AF-B629-C74F-9437-D671AA8CF1B5}" destId="{EAC48331-3B8A-7A4D-87EF-BD00AE2084DF}" srcOrd="0" destOrd="0" presId="urn:microsoft.com/office/officeart/2005/8/layout/hierarchy2"/>
    <dgm:cxn modelId="{E28AE903-7ABB-1B45-95CB-BD224345DAB9}" type="presOf" srcId="{DE71BF0A-9BD4-7F4A-B0D7-89BFB9D96E52}" destId="{820D609E-973F-E945-81A5-F99693F386A6}" srcOrd="0" destOrd="0" presId="urn:microsoft.com/office/officeart/2005/8/layout/hierarchy2"/>
    <dgm:cxn modelId="{C319526C-441F-124F-AFA7-C2FB4FB6C85F}" srcId="{92788B3C-2651-5B42-B96F-02D7FA6DFECC}" destId="{765471AF-B629-C74F-9437-D671AA8CF1B5}" srcOrd="2" destOrd="0" parTransId="{9D75FE32-ABB5-E241-8399-F64F127541A9}" sibTransId="{11A9FADB-CB6D-6A4D-AE99-E819D44872A8}"/>
    <dgm:cxn modelId="{86F4D94A-16A1-C247-B6EA-98A57048066E}" type="presOf" srcId="{785345DF-DF6D-A94B-8280-DCF3A52C2B74}" destId="{16A67E7F-E2BF-A448-8B82-AA6740BCC432}" srcOrd="0" destOrd="0" presId="urn:microsoft.com/office/officeart/2005/8/layout/hierarchy2"/>
    <dgm:cxn modelId="{22E2E55F-4B2E-A74A-B0DA-CC98423401A5}" srcId="{0EB45D51-8887-8D46-A69C-0C94125C3ED2}" destId="{2C39B6BB-E122-5945-9240-C47741CF2850}" srcOrd="1" destOrd="0" parTransId="{84FE94C4-5264-E149-8A9D-2D2014D081FD}" sibTransId="{B4A55BDB-17B6-3849-9185-3F7B00781581}"/>
    <dgm:cxn modelId="{CEBD9D9D-0296-7040-8770-0C6FE4077D92}" type="presOf" srcId="{9D75FE32-ABB5-E241-8399-F64F127541A9}" destId="{13D641F8-BC35-3149-92B1-4A9168A15B5E}" srcOrd="0" destOrd="0" presId="urn:microsoft.com/office/officeart/2005/8/layout/hierarchy2"/>
    <dgm:cxn modelId="{D4EAAF09-9D9C-6C4B-BFC7-F1680527B970}" srcId="{D114DBBA-27AC-6242-8CEB-744F14490AA6}" destId="{0EB45D51-8887-8D46-A69C-0C94125C3ED2}" srcOrd="0" destOrd="0" parTransId="{3E10E95C-704D-BC46-AF29-3461EE5A40E2}" sibTransId="{05981FF7-1C02-DC49-8B3A-81D85DBCA413}"/>
    <dgm:cxn modelId="{629BACA5-E759-524B-99DC-9F08BA8700E9}" type="presOf" srcId="{7345906A-3B72-0F46-8D7E-3E621437283D}" destId="{9DEE2268-9855-8C4A-B615-6544B948766F}" srcOrd="1" destOrd="0" presId="urn:microsoft.com/office/officeart/2005/8/layout/hierarchy2"/>
    <dgm:cxn modelId="{107AE1A7-A18A-C14A-9129-4AA9B9D514EE}" type="presOf" srcId="{F188F952-7005-944A-8A09-D029099369CE}" destId="{E0498F12-64A2-2E41-87A3-FA182F25B31E}" srcOrd="0" destOrd="0" presId="urn:microsoft.com/office/officeart/2005/8/layout/hierarchy2"/>
    <dgm:cxn modelId="{23BBE1E8-5535-B34F-8BD6-B49AE7FFAE4E}" type="presOf" srcId="{F9B00FDC-AD8C-1F4A-A56E-4C5776B1E2B5}" destId="{C8B29FC2-5F96-1549-971C-7943DD2405FC}" srcOrd="0" destOrd="0" presId="urn:microsoft.com/office/officeart/2005/8/layout/hierarchy2"/>
    <dgm:cxn modelId="{9AA93538-D479-CE41-AA6D-05F9B3786671}" type="presOf" srcId="{D114DBBA-27AC-6242-8CEB-744F14490AA6}" destId="{DFAF4129-73AD-1946-A615-796DEE8925F9}" srcOrd="0" destOrd="0" presId="urn:microsoft.com/office/officeart/2005/8/layout/hierarchy2"/>
    <dgm:cxn modelId="{6A2884D8-D719-F54E-A3DD-CE070D3B67BA}" type="presOf" srcId="{9F557706-3D2D-E546-BF86-00C60B64FAEA}" destId="{D5C6EFA7-A662-1A4C-B070-80316353D2C1}" srcOrd="0" destOrd="0" presId="urn:microsoft.com/office/officeart/2005/8/layout/hierarchy2"/>
    <dgm:cxn modelId="{7F5BDA5A-6843-3041-A54C-DC8FC3C4A71B}" srcId="{0EB45D51-8887-8D46-A69C-0C94125C3ED2}" destId="{9F557706-3D2D-E546-BF86-00C60B64FAEA}" srcOrd="2" destOrd="0" parTransId="{F9B00FDC-AD8C-1F4A-A56E-4C5776B1E2B5}" sibTransId="{5A4716EA-EEB2-DC40-B656-FDD4905E0CF6}"/>
    <dgm:cxn modelId="{D4BD7C7F-8CEA-014F-9E8E-7E9BCE8EE85A}" type="presOf" srcId="{26E7FBE1-7C9C-AC4C-886D-33C46C96543C}" destId="{04415413-A242-0C4F-8FB0-59B3DE2819D0}" srcOrd="1" destOrd="0" presId="urn:microsoft.com/office/officeart/2005/8/layout/hierarchy2"/>
    <dgm:cxn modelId="{A0127F35-225E-6A4F-A662-13A87742523F}" type="presOf" srcId="{BE3B891A-3D10-B84E-8973-C33C84A612B5}" destId="{DE092FE6-F3B5-D344-A836-5DF1287AA299}" srcOrd="1" destOrd="0" presId="urn:microsoft.com/office/officeart/2005/8/layout/hierarchy2"/>
    <dgm:cxn modelId="{8ABC1178-BD73-7C40-A4B8-1E8E875849EB}" type="presOf" srcId="{3E10E95C-704D-BC46-AF29-3461EE5A40E2}" destId="{38BE856F-1ADE-CE41-90E4-76E485FFAC56}" srcOrd="1" destOrd="0" presId="urn:microsoft.com/office/officeart/2005/8/layout/hierarchy2"/>
    <dgm:cxn modelId="{5541A0A8-A540-1148-A1DC-E6C96CA7371C}" type="presOf" srcId="{84FE94C4-5264-E149-8A9D-2D2014D081FD}" destId="{B9761861-8EFC-4043-9A29-32ABDCE58B59}" srcOrd="0" destOrd="0" presId="urn:microsoft.com/office/officeart/2005/8/layout/hierarchy2"/>
    <dgm:cxn modelId="{74CAC5BA-F853-B647-A678-D6C103F56B39}" type="presOf" srcId="{0EB45D51-8887-8D46-A69C-0C94125C3ED2}" destId="{CCBA04A2-222C-FA4A-93B4-E22D6421DC6A}" srcOrd="0" destOrd="0" presId="urn:microsoft.com/office/officeart/2005/8/layout/hierarchy2"/>
    <dgm:cxn modelId="{FF3A9353-7C4D-4043-98F7-0F386C8E1C1E}" type="presParOf" srcId="{A6A4207E-B070-9146-B753-6C7ACD0A5B84}" destId="{AC82D4E2-14BD-1644-9323-019D87D03D08}" srcOrd="0" destOrd="0" presId="urn:microsoft.com/office/officeart/2005/8/layout/hierarchy2"/>
    <dgm:cxn modelId="{685B176A-4B44-7941-8BA6-4ADE2E1A1C46}" type="presParOf" srcId="{AC82D4E2-14BD-1644-9323-019D87D03D08}" destId="{DFAF4129-73AD-1946-A615-796DEE8925F9}" srcOrd="0" destOrd="0" presId="urn:microsoft.com/office/officeart/2005/8/layout/hierarchy2"/>
    <dgm:cxn modelId="{CD42C36D-5595-0A4F-A26F-E79FAE9F8E8B}" type="presParOf" srcId="{AC82D4E2-14BD-1644-9323-019D87D03D08}" destId="{AF86208D-D97C-9F4C-96DA-C91A2F26B468}" srcOrd="1" destOrd="0" presId="urn:microsoft.com/office/officeart/2005/8/layout/hierarchy2"/>
    <dgm:cxn modelId="{45360B60-B4D2-6B47-9094-DEF33924919B}" type="presParOf" srcId="{AF86208D-D97C-9F4C-96DA-C91A2F26B468}" destId="{08925697-4D50-2D49-B659-B6F6E8BC6C5A}" srcOrd="0" destOrd="0" presId="urn:microsoft.com/office/officeart/2005/8/layout/hierarchy2"/>
    <dgm:cxn modelId="{86351DF1-1605-5840-9995-ECA078416FAE}" type="presParOf" srcId="{08925697-4D50-2D49-B659-B6F6E8BC6C5A}" destId="{38BE856F-1ADE-CE41-90E4-76E485FFAC56}" srcOrd="0" destOrd="0" presId="urn:microsoft.com/office/officeart/2005/8/layout/hierarchy2"/>
    <dgm:cxn modelId="{F04FDF18-4849-9545-BFF2-721310117BAF}" type="presParOf" srcId="{AF86208D-D97C-9F4C-96DA-C91A2F26B468}" destId="{5C744F32-A6C3-3448-9338-5E9C2DA4FE2A}" srcOrd="1" destOrd="0" presId="urn:microsoft.com/office/officeart/2005/8/layout/hierarchy2"/>
    <dgm:cxn modelId="{E2FF7F02-4295-C341-A688-D9CF31716B45}" type="presParOf" srcId="{5C744F32-A6C3-3448-9338-5E9C2DA4FE2A}" destId="{CCBA04A2-222C-FA4A-93B4-E22D6421DC6A}" srcOrd="0" destOrd="0" presId="urn:microsoft.com/office/officeart/2005/8/layout/hierarchy2"/>
    <dgm:cxn modelId="{FA8DE0B2-F9EC-044A-A3AB-C206099B4C6F}" type="presParOf" srcId="{5C744F32-A6C3-3448-9338-5E9C2DA4FE2A}" destId="{64916659-A8BD-0040-92EC-0D5CD393AC47}" srcOrd="1" destOrd="0" presId="urn:microsoft.com/office/officeart/2005/8/layout/hierarchy2"/>
    <dgm:cxn modelId="{9AF7D480-C007-054B-B284-60265F8A6C0C}" type="presParOf" srcId="{64916659-A8BD-0040-92EC-0D5CD393AC47}" destId="{5C8B0D14-3C2D-1240-818B-3F2D9ADCDA0B}" srcOrd="0" destOrd="0" presId="urn:microsoft.com/office/officeart/2005/8/layout/hierarchy2"/>
    <dgm:cxn modelId="{37EAB08E-EEA8-3543-B232-CBFB9C47F4A9}" type="presParOf" srcId="{5C8B0D14-3C2D-1240-818B-3F2D9ADCDA0B}" destId="{04415413-A242-0C4F-8FB0-59B3DE2819D0}" srcOrd="0" destOrd="0" presId="urn:microsoft.com/office/officeart/2005/8/layout/hierarchy2"/>
    <dgm:cxn modelId="{434EA140-2B4C-314E-9EA8-67EDA2C7AE63}" type="presParOf" srcId="{64916659-A8BD-0040-92EC-0D5CD393AC47}" destId="{E08992EE-5F80-4248-8E5C-574FBD25F390}" srcOrd="1" destOrd="0" presId="urn:microsoft.com/office/officeart/2005/8/layout/hierarchy2"/>
    <dgm:cxn modelId="{7F3C5A40-0C38-C645-A4F1-847E561088F7}" type="presParOf" srcId="{E08992EE-5F80-4248-8E5C-574FBD25F390}" destId="{820D609E-973F-E945-81A5-F99693F386A6}" srcOrd="0" destOrd="0" presId="urn:microsoft.com/office/officeart/2005/8/layout/hierarchy2"/>
    <dgm:cxn modelId="{BBB73D72-F62B-4345-A677-9975BFF21B0D}" type="presParOf" srcId="{E08992EE-5F80-4248-8E5C-574FBD25F390}" destId="{0CCA6E87-B8BC-9749-80B7-36979A2F76BF}" srcOrd="1" destOrd="0" presId="urn:microsoft.com/office/officeart/2005/8/layout/hierarchy2"/>
    <dgm:cxn modelId="{89922DAC-9A36-D642-A0D4-D15633E24A7A}" type="presParOf" srcId="{64916659-A8BD-0040-92EC-0D5CD393AC47}" destId="{B9761861-8EFC-4043-9A29-32ABDCE58B59}" srcOrd="2" destOrd="0" presId="urn:microsoft.com/office/officeart/2005/8/layout/hierarchy2"/>
    <dgm:cxn modelId="{154F5150-B05D-EF45-A7D9-CA8C2169E363}" type="presParOf" srcId="{B9761861-8EFC-4043-9A29-32ABDCE58B59}" destId="{B86B6E7A-58BA-2847-AE47-EFF2E2403F5D}" srcOrd="0" destOrd="0" presId="urn:microsoft.com/office/officeart/2005/8/layout/hierarchy2"/>
    <dgm:cxn modelId="{C0455681-0630-3E48-818C-EF95B7955934}" type="presParOf" srcId="{64916659-A8BD-0040-92EC-0D5CD393AC47}" destId="{0EB2E308-27C1-9941-9E69-E802BB1F2A41}" srcOrd="3" destOrd="0" presId="urn:microsoft.com/office/officeart/2005/8/layout/hierarchy2"/>
    <dgm:cxn modelId="{E1FBB96B-20C3-2844-B1AE-A55311AEF871}" type="presParOf" srcId="{0EB2E308-27C1-9941-9E69-E802BB1F2A41}" destId="{3E936871-3205-1946-B3D7-193A3AF504AE}" srcOrd="0" destOrd="0" presId="urn:microsoft.com/office/officeart/2005/8/layout/hierarchy2"/>
    <dgm:cxn modelId="{5040A06F-6A3F-9347-88D3-A290083DEAA7}" type="presParOf" srcId="{0EB2E308-27C1-9941-9E69-E802BB1F2A41}" destId="{8FF082D5-1CC4-C64D-B9B7-B1C11FB125F9}" srcOrd="1" destOrd="0" presId="urn:microsoft.com/office/officeart/2005/8/layout/hierarchy2"/>
    <dgm:cxn modelId="{0EC1CBB5-F8A8-644D-9024-3321898D9B66}" type="presParOf" srcId="{64916659-A8BD-0040-92EC-0D5CD393AC47}" destId="{C8B29FC2-5F96-1549-971C-7943DD2405FC}" srcOrd="4" destOrd="0" presId="urn:microsoft.com/office/officeart/2005/8/layout/hierarchy2"/>
    <dgm:cxn modelId="{0AF3F7B1-A064-B246-816F-B859EE05460C}" type="presParOf" srcId="{C8B29FC2-5F96-1549-971C-7943DD2405FC}" destId="{DCD2EC84-F678-5E44-9E75-5174C09FAA97}" srcOrd="0" destOrd="0" presId="urn:microsoft.com/office/officeart/2005/8/layout/hierarchy2"/>
    <dgm:cxn modelId="{1FA5FA09-E339-EB46-83B1-9E26E68341C9}" type="presParOf" srcId="{64916659-A8BD-0040-92EC-0D5CD393AC47}" destId="{3259251D-4761-194E-B7E9-CE75965EFC8D}" srcOrd="5" destOrd="0" presId="urn:microsoft.com/office/officeart/2005/8/layout/hierarchy2"/>
    <dgm:cxn modelId="{D4D9B704-2AA2-3A47-A906-1384338A4D1A}" type="presParOf" srcId="{3259251D-4761-194E-B7E9-CE75965EFC8D}" destId="{D5C6EFA7-A662-1A4C-B070-80316353D2C1}" srcOrd="0" destOrd="0" presId="urn:microsoft.com/office/officeart/2005/8/layout/hierarchy2"/>
    <dgm:cxn modelId="{CA8F252C-821D-8F43-83D4-C78ABBEFAE6E}" type="presParOf" srcId="{3259251D-4761-194E-B7E9-CE75965EFC8D}" destId="{AAEC3C6D-5293-9647-9793-20635136BEB5}" srcOrd="1" destOrd="0" presId="urn:microsoft.com/office/officeart/2005/8/layout/hierarchy2"/>
    <dgm:cxn modelId="{83DBF098-90F1-0E47-8D5E-6C8A6B1CE314}" type="presParOf" srcId="{AF86208D-D97C-9F4C-96DA-C91A2F26B468}" destId="{2E99DC1A-AF37-C342-A13B-74CBF8F21709}" srcOrd="2" destOrd="0" presId="urn:microsoft.com/office/officeart/2005/8/layout/hierarchy2"/>
    <dgm:cxn modelId="{DD19A6E3-E996-A842-BC8E-02474318A1C3}" type="presParOf" srcId="{2E99DC1A-AF37-C342-A13B-74CBF8F21709}" destId="{DE092FE6-F3B5-D344-A836-5DF1287AA299}" srcOrd="0" destOrd="0" presId="urn:microsoft.com/office/officeart/2005/8/layout/hierarchy2"/>
    <dgm:cxn modelId="{9A6B7038-1DA2-0E4D-936F-B877F4DC6BDC}" type="presParOf" srcId="{AF86208D-D97C-9F4C-96DA-C91A2F26B468}" destId="{1B8D8410-6780-CC43-BECC-7DC424015C2F}" srcOrd="3" destOrd="0" presId="urn:microsoft.com/office/officeart/2005/8/layout/hierarchy2"/>
    <dgm:cxn modelId="{A8BA9F44-1E14-8E4D-B180-BB9C14CC9406}" type="presParOf" srcId="{1B8D8410-6780-CC43-BECC-7DC424015C2F}" destId="{C052442E-3F59-644F-86F2-F2014224617B}" srcOrd="0" destOrd="0" presId="urn:microsoft.com/office/officeart/2005/8/layout/hierarchy2"/>
    <dgm:cxn modelId="{B63DE2A8-2353-D240-8DAB-BFA7527992F8}" type="presParOf" srcId="{1B8D8410-6780-CC43-BECC-7DC424015C2F}" destId="{B532F63B-D869-BD43-9798-CF48CB099038}" srcOrd="1" destOrd="0" presId="urn:microsoft.com/office/officeart/2005/8/layout/hierarchy2"/>
    <dgm:cxn modelId="{C0361A7C-F010-8B4B-9136-0D7C09D85B03}" type="presParOf" srcId="{B532F63B-D869-BD43-9798-CF48CB099038}" destId="{C99FF47F-68AC-DF47-BA06-056A914BC05C}" srcOrd="0" destOrd="0" presId="urn:microsoft.com/office/officeart/2005/8/layout/hierarchy2"/>
    <dgm:cxn modelId="{B68E0BE9-C7E5-4743-9D8D-DCEBE11CA566}" type="presParOf" srcId="{C99FF47F-68AC-DF47-BA06-056A914BC05C}" destId="{9DEE2268-9855-8C4A-B615-6544B948766F}" srcOrd="0" destOrd="0" presId="urn:microsoft.com/office/officeart/2005/8/layout/hierarchy2"/>
    <dgm:cxn modelId="{53E7A924-C011-204C-B7B7-26C321F69592}" type="presParOf" srcId="{B532F63B-D869-BD43-9798-CF48CB099038}" destId="{B07ADCB3-424B-6D46-B57F-D3782A14239D}" srcOrd="1" destOrd="0" presId="urn:microsoft.com/office/officeart/2005/8/layout/hierarchy2"/>
    <dgm:cxn modelId="{C602FAFD-2BEE-CC42-AF50-E0758CCB607C}" type="presParOf" srcId="{B07ADCB3-424B-6D46-B57F-D3782A14239D}" destId="{E0498F12-64A2-2E41-87A3-FA182F25B31E}" srcOrd="0" destOrd="0" presId="urn:microsoft.com/office/officeart/2005/8/layout/hierarchy2"/>
    <dgm:cxn modelId="{F60FB468-9186-3B43-ACB1-969CA7B1D9A0}" type="presParOf" srcId="{B07ADCB3-424B-6D46-B57F-D3782A14239D}" destId="{C2CC9B76-5E03-EB42-8B49-0CF58C9902E3}" srcOrd="1" destOrd="0" presId="urn:microsoft.com/office/officeart/2005/8/layout/hierarchy2"/>
    <dgm:cxn modelId="{C2DCD32D-0ABC-3C4D-9DFA-28A071D8E913}" type="presParOf" srcId="{B532F63B-D869-BD43-9798-CF48CB099038}" destId="{16A67E7F-E2BF-A448-8B82-AA6740BCC432}" srcOrd="2" destOrd="0" presId="urn:microsoft.com/office/officeart/2005/8/layout/hierarchy2"/>
    <dgm:cxn modelId="{7CBD3A31-27F8-F742-A885-2D57B2C608EF}" type="presParOf" srcId="{16A67E7F-E2BF-A448-8B82-AA6740BCC432}" destId="{76E009DE-E881-1C4D-A8D2-07EDA9914FC7}" srcOrd="0" destOrd="0" presId="urn:microsoft.com/office/officeart/2005/8/layout/hierarchy2"/>
    <dgm:cxn modelId="{432C067C-F656-C14C-A765-DDA4CA20AC13}" type="presParOf" srcId="{B532F63B-D869-BD43-9798-CF48CB099038}" destId="{43D100BE-5C3F-4649-985A-A1C8D6BD4D8C}" srcOrd="3" destOrd="0" presId="urn:microsoft.com/office/officeart/2005/8/layout/hierarchy2"/>
    <dgm:cxn modelId="{FE1352CE-FFB1-FE44-AE95-B1E4F1C8FE92}" type="presParOf" srcId="{43D100BE-5C3F-4649-985A-A1C8D6BD4D8C}" destId="{52292F7E-68B3-C047-9A8A-CDB7CE3DEDAC}" srcOrd="0" destOrd="0" presId="urn:microsoft.com/office/officeart/2005/8/layout/hierarchy2"/>
    <dgm:cxn modelId="{9FEE3FF3-C34A-6B45-801C-56E3A2537973}" type="presParOf" srcId="{43D100BE-5C3F-4649-985A-A1C8D6BD4D8C}" destId="{E7283248-5546-6B45-AF68-DACB8E1A1A82}" srcOrd="1" destOrd="0" presId="urn:microsoft.com/office/officeart/2005/8/layout/hierarchy2"/>
    <dgm:cxn modelId="{4D8E47D0-47F0-FE43-B3B4-1B3E44694EF3}" type="presParOf" srcId="{B532F63B-D869-BD43-9798-CF48CB099038}" destId="{13D641F8-BC35-3149-92B1-4A9168A15B5E}" srcOrd="4" destOrd="0" presId="urn:microsoft.com/office/officeart/2005/8/layout/hierarchy2"/>
    <dgm:cxn modelId="{8CB80D08-9AEC-F64E-A204-D61C26F3BBD7}" type="presParOf" srcId="{13D641F8-BC35-3149-92B1-4A9168A15B5E}" destId="{C77895AB-B9A3-BE4C-ADF0-BF0B50967447}" srcOrd="0" destOrd="0" presId="urn:microsoft.com/office/officeart/2005/8/layout/hierarchy2"/>
    <dgm:cxn modelId="{25D1DD15-E4E3-954D-80BF-C3B9BAC3380E}" type="presParOf" srcId="{B532F63B-D869-BD43-9798-CF48CB099038}" destId="{F0A7C001-0AA1-534E-BC11-C1EDF67D89A4}" srcOrd="5" destOrd="0" presId="urn:microsoft.com/office/officeart/2005/8/layout/hierarchy2"/>
    <dgm:cxn modelId="{26C683EB-554A-4B43-976A-E01112CB9842}" type="presParOf" srcId="{F0A7C001-0AA1-534E-BC11-C1EDF67D89A4}" destId="{EAC48331-3B8A-7A4D-87EF-BD00AE2084DF}" srcOrd="0" destOrd="0" presId="urn:microsoft.com/office/officeart/2005/8/layout/hierarchy2"/>
    <dgm:cxn modelId="{E8F2B832-01DA-3945-87B1-FABA1C0C3C39}" type="presParOf" srcId="{F0A7C001-0AA1-534E-BC11-C1EDF67D89A4}" destId="{9F526792-091C-464C-9E54-6AB9A706FDE8}"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A7C3FE-E474-454E-8339-B1BB6416780E}" type="doc">
      <dgm:prSet loTypeId="urn:microsoft.com/office/officeart/2005/8/layout/radial5" loCatId="" qsTypeId="urn:microsoft.com/office/officeart/2005/8/quickstyle/simple4" qsCatId="simple" csTypeId="urn:microsoft.com/office/officeart/2005/8/colors/accent1_3" csCatId="accent1" phldr="1"/>
      <dgm:spPr/>
      <dgm:t>
        <a:bodyPr/>
        <a:lstStyle/>
        <a:p>
          <a:endParaRPr lang="es-ES"/>
        </a:p>
      </dgm:t>
    </dgm:pt>
    <dgm:pt modelId="{7A1F6C3D-8AA4-3143-8010-216139735746}">
      <dgm:prSet phldrT="[Texto]" custT="1"/>
      <dgm:spPr/>
      <dgm:t>
        <a:bodyPr/>
        <a:lstStyle/>
        <a:p>
          <a:r>
            <a:rPr lang="es-ES" sz="1200" dirty="0" smtClean="0"/>
            <a:t>CPEUM</a:t>
          </a:r>
          <a:endParaRPr lang="es-ES" sz="1200" dirty="0"/>
        </a:p>
      </dgm:t>
    </dgm:pt>
    <dgm:pt modelId="{1158D8FA-470B-A445-9666-E2D6A57A6807}" type="parTrans" cxnId="{642C46DA-2406-C245-A829-653300395034}">
      <dgm:prSet/>
      <dgm:spPr/>
      <dgm:t>
        <a:bodyPr/>
        <a:lstStyle/>
        <a:p>
          <a:endParaRPr lang="es-ES" sz="1200"/>
        </a:p>
      </dgm:t>
    </dgm:pt>
    <dgm:pt modelId="{8D4419A8-5A7F-3043-AD17-0CCA58FF3509}" type="sibTrans" cxnId="{642C46DA-2406-C245-A829-653300395034}">
      <dgm:prSet/>
      <dgm:spPr/>
      <dgm:t>
        <a:bodyPr/>
        <a:lstStyle/>
        <a:p>
          <a:endParaRPr lang="es-ES" sz="1200"/>
        </a:p>
      </dgm:t>
    </dgm:pt>
    <dgm:pt modelId="{0D0A550E-FCBA-364C-80D5-B34164590847}">
      <dgm:prSet phldrT="[Texto]" custT="1"/>
      <dgm:spPr/>
      <dgm:t>
        <a:bodyPr/>
        <a:lstStyle/>
        <a:p>
          <a:r>
            <a:rPr lang="es-ES" sz="1200" dirty="0" smtClean="0"/>
            <a:t>LGTAIP</a:t>
          </a:r>
          <a:endParaRPr lang="es-ES" sz="1200" dirty="0"/>
        </a:p>
      </dgm:t>
    </dgm:pt>
    <dgm:pt modelId="{7DF7500E-40B2-DD42-9A1C-7A3B36118AF3}" type="parTrans" cxnId="{CB35F23A-4BD7-A643-AEE2-422E8B896C32}">
      <dgm:prSet custT="1"/>
      <dgm:spPr/>
      <dgm:t>
        <a:bodyPr/>
        <a:lstStyle/>
        <a:p>
          <a:endParaRPr lang="es-ES" sz="1200"/>
        </a:p>
      </dgm:t>
    </dgm:pt>
    <dgm:pt modelId="{9AB1744C-C557-D24E-BF5A-E4EC02CFA90F}" type="sibTrans" cxnId="{CB35F23A-4BD7-A643-AEE2-422E8B896C32}">
      <dgm:prSet/>
      <dgm:spPr/>
      <dgm:t>
        <a:bodyPr/>
        <a:lstStyle/>
        <a:p>
          <a:endParaRPr lang="es-ES" sz="1200"/>
        </a:p>
      </dgm:t>
    </dgm:pt>
    <dgm:pt modelId="{5A350696-1E1A-6F47-9FAD-A43CC9E8BF06}">
      <dgm:prSet phldrT="[Texto]" custT="1"/>
      <dgm:spPr/>
      <dgm:t>
        <a:bodyPr/>
        <a:lstStyle/>
        <a:p>
          <a:r>
            <a:rPr lang="es-ES" sz="1200" dirty="0" smtClean="0"/>
            <a:t>LFTAIP</a:t>
          </a:r>
          <a:endParaRPr lang="es-ES" sz="1200" dirty="0"/>
        </a:p>
      </dgm:t>
    </dgm:pt>
    <dgm:pt modelId="{DC81ACCB-3DEE-A644-B8C9-DE7DEEC59297}" type="parTrans" cxnId="{672CD9E8-E378-6E47-902D-3F6749162780}">
      <dgm:prSet custT="1"/>
      <dgm:spPr/>
      <dgm:t>
        <a:bodyPr/>
        <a:lstStyle/>
        <a:p>
          <a:endParaRPr lang="es-ES" sz="1200"/>
        </a:p>
      </dgm:t>
    </dgm:pt>
    <dgm:pt modelId="{1B5816CC-C11B-4440-9295-B34FEC7D3215}" type="sibTrans" cxnId="{672CD9E8-E378-6E47-902D-3F6749162780}">
      <dgm:prSet/>
      <dgm:spPr/>
      <dgm:t>
        <a:bodyPr/>
        <a:lstStyle/>
        <a:p>
          <a:endParaRPr lang="es-ES" sz="1200"/>
        </a:p>
      </dgm:t>
    </dgm:pt>
    <dgm:pt modelId="{A44D05AB-AB8B-A646-A334-973B0204AA08}">
      <dgm:prSet phldrT="[Texto]" custT="1"/>
      <dgm:spPr/>
      <dgm:t>
        <a:bodyPr/>
        <a:lstStyle/>
        <a:p>
          <a:r>
            <a:rPr lang="es-ES" sz="1200" dirty="0" smtClean="0"/>
            <a:t>LTAIP locales</a:t>
          </a:r>
          <a:endParaRPr lang="es-ES" sz="1200" dirty="0"/>
        </a:p>
      </dgm:t>
    </dgm:pt>
    <dgm:pt modelId="{7A1ADAC6-98A7-7841-8698-30624E73934E}" type="parTrans" cxnId="{385B755A-D1DD-224C-AF4E-2B2FAF4985CF}">
      <dgm:prSet custT="1"/>
      <dgm:spPr/>
      <dgm:t>
        <a:bodyPr/>
        <a:lstStyle/>
        <a:p>
          <a:endParaRPr lang="es-ES" sz="1200"/>
        </a:p>
      </dgm:t>
    </dgm:pt>
    <dgm:pt modelId="{0DA79ADB-ACEE-924D-B066-927BBE530CC4}" type="sibTrans" cxnId="{385B755A-D1DD-224C-AF4E-2B2FAF4985CF}">
      <dgm:prSet/>
      <dgm:spPr/>
      <dgm:t>
        <a:bodyPr/>
        <a:lstStyle/>
        <a:p>
          <a:endParaRPr lang="es-ES" sz="1200"/>
        </a:p>
      </dgm:t>
    </dgm:pt>
    <dgm:pt modelId="{4F3C7BD7-E6AC-B04D-9566-ED591DC83562}">
      <dgm:prSet phldrT="[Texto]" custT="1"/>
      <dgm:spPr/>
      <dgm:t>
        <a:bodyPr/>
        <a:lstStyle/>
        <a:p>
          <a:r>
            <a:rPr lang="es-ES" sz="1200" dirty="0" smtClean="0"/>
            <a:t>CNPP</a:t>
          </a:r>
          <a:endParaRPr lang="es-ES" sz="1200" dirty="0"/>
        </a:p>
      </dgm:t>
    </dgm:pt>
    <dgm:pt modelId="{2F4BDDB2-4528-1B48-BEDB-A7F96ECF7FBC}" type="parTrans" cxnId="{F4933E32-E2F0-1B45-8023-3D38A25A7433}">
      <dgm:prSet custT="1"/>
      <dgm:spPr/>
      <dgm:t>
        <a:bodyPr/>
        <a:lstStyle/>
        <a:p>
          <a:endParaRPr lang="es-ES" sz="1200"/>
        </a:p>
      </dgm:t>
    </dgm:pt>
    <dgm:pt modelId="{7EE1F0E9-4DBF-7F4B-8222-B86189654675}" type="sibTrans" cxnId="{F4933E32-E2F0-1B45-8023-3D38A25A7433}">
      <dgm:prSet/>
      <dgm:spPr/>
      <dgm:t>
        <a:bodyPr/>
        <a:lstStyle/>
        <a:p>
          <a:endParaRPr lang="es-ES" sz="1200"/>
        </a:p>
      </dgm:t>
    </dgm:pt>
    <dgm:pt modelId="{802CFB9C-F8B4-1A43-AF6B-7E54614496F6}">
      <dgm:prSet phldrT="[Texto]" custT="1"/>
      <dgm:spPr/>
      <dgm:t>
        <a:bodyPr/>
        <a:lstStyle/>
        <a:p>
          <a:r>
            <a:rPr lang="es-ES" sz="1200" dirty="0" smtClean="0"/>
            <a:t>Ley de Amparo</a:t>
          </a:r>
          <a:endParaRPr lang="es-ES" sz="1200" dirty="0"/>
        </a:p>
      </dgm:t>
    </dgm:pt>
    <dgm:pt modelId="{3A39F74C-ABE1-8D46-B681-50F105BE506B}" type="parTrans" cxnId="{F29C45B9-FA60-AC4E-8BE1-B7A3C9055CA3}">
      <dgm:prSet custT="1"/>
      <dgm:spPr/>
      <dgm:t>
        <a:bodyPr/>
        <a:lstStyle/>
        <a:p>
          <a:endParaRPr lang="es-ES" sz="1200"/>
        </a:p>
      </dgm:t>
    </dgm:pt>
    <dgm:pt modelId="{962C99A9-C6E2-1047-AE94-369FCEBF4AF2}" type="sibTrans" cxnId="{F29C45B9-FA60-AC4E-8BE1-B7A3C9055CA3}">
      <dgm:prSet/>
      <dgm:spPr/>
      <dgm:t>
        <a:bodyPr/>
        <a:lstStyle/>
        <a:p>
          <a:endParaRPr lang="es-ES" sz="1200"/>
        </a:p>
      </dgm:t>
    </dgm:pt>
    <dgm:pt modelId="{A71070AB-40F6-6D46-9E11-BC0698BD9FD0}">
      <dgm:prSet phldrT="[Texto]" custT="1"/>
      <dgm:spPr/>
      <dgm:t>
        <a:bodyPr/>
        <a:lstStyle/>
        <a:p>
          <a:r>
            <a:rPr lang="es-ES" sz="1200" dirty="0" smtClean="0"/>
            <a:t>LGDP pendiente</a:t>
          </a:r>
          <a:endParaRPr lang="es-ES" sz="1200" dirty="0"/>
        </a:p>
      </dgm:t>
    </dgm:pt>
    <dgm:pt modelId="{51414A8A-D55B-DB4D-9AEE-33FFC399D8CF}" type="parTrans" cxnId="{19E1FC40-3C2E-3644-9F9C-1817CE02E0D5}">
      <dgm:prSet custT="1"/>
      <dgm:spPr/>
      <dgm:t>
        <a:bodyPr/>
        <a:lstStyle/>
        <a:p>
          <a:endParaRPr lang="es-ES" sz="1200"/>
        </a:p>
      </dgm:t>
    </dgm:pt>
    <dgm:pt modelId="{48B805BA-C3EC-6843-B9FE-334A8C17482C}" type="sibTrans" cxnId="{19E1FC40-3C2E-3644-9F9C-1817CE02E0D5}">
      <dgm:prSet/>
      <dgm:spPr/>
      <dgm:t>
        <a:bodyPr/>
        <a:lstStyle/>
        <a:p>
          <a:endParaRPr lang="es-ES" sz="1200"/>
        </a:p>
      </dgm:t>
    </dgm:pt>
    <dgm:pt modelId="{3D6EE5BE-3A1A-C346-AC5D-8EB12632C34D}">
      <dgm:prSet phldrT="[Texto]" custT="1"/>
      <dgm:spPr/>
      <dgm:t>
        <a:bodyPr/>
        <a:lstStyle/>
        <a:p>
          <a:r>
            <a:rPr lang="es-ES" sz="1200" dirty="0" smtClean="0"/>
            <a:t>[…]</a:t>
          </a:r>
          <a:endParaRPr lang="es-ES" sz="1200" dirty="0"/>
        </a:p>
      </dgm:t>
    </dgm:pt>
    <dgm:pt modelId="{301A5AE6-4625-154F-9B7A-C389C37530AB}" type="parTrans" cxnId="{DE923395-B978-804B-8DA8-12B478F390B5}">
      <dgm:prSet/>
      <dgm:spPr/>
      <dgm:t>
        <a:bodyPr/>
        <a:lstStyle/>
        <a:p>
          <a:endParaRPr lang="es-ES"/>
        </a:p>
      </dgm:t>
    </dgm:pt>
    <dgm:pt modelId="{7CD0DBAE-D1EF-CE46-BF7D-021B4860EEA7}" type="sibTrans" cxnId="{DE923395-B978-804B-8DA8-12B478F390B5}">
      <dgm:prSet/>
      <dgm:spPr/>
      <dgm:t>
        <a:bodyPr/>
        <a:lstStyle/>
        <a:p>
          <a:endParaRPr lang="es-ES"/>
        </a:p>
      </dgm:t>
    </dgm:pt>
    <dgm:pt modelId="{EDD52233-92B5-8B41-A747-869E6F65865C}" type="pres">
      <dgm:prSet presAssocID="{3EA7C3FE-E474-454E-8339-B1BB6416780E}" presName="Name0" presStyleCnt="0">
        <dgm:presLayoutVars>
          <dgm:chMax val="1"/>
          <dgm:dir/>
          <dgm:animLvl val="ctr"/>
          <dgm:resizeHandles val="exact"/>
        </dgm:presLayoutVars>
      </dgm:prSet>
      <dgm:spPr/>
      <dgm:t>
        <a:bodyPr/>
        <a:lstStyle/>
        <a:p>
          <a:endParaRPr lang="es-MX"/>
        </a:p>
      </dgm:t>
    </dgm:pt>
    <dgm:pt modelId="{8805AFCE-45F3-3D49-B57A-5FB02A54DEDA}" type="pres">
      <dgm:prSet presAssocID="{7A1F6C3D-8AA4-3143-8010-216139735746}" presName="centerShape" presStyleLbl="node0" presStyleIdx="0" presStyleCnt="1"/>
      <dgm:spPr/>
      <dgm:t>
        <a:bodyPr/>
        <a:lstStyle/>
        <a:p>
          <a:endParaRPr lang="es-MX"/>
        </a:p>
      </dgm:t>
    </dgm:pt>
    <dgm:pt modelId="{B6B9ABB7-E511-3244-9FEC-CD32456FEAC0}" type="pres">
      <dgm:prSet presAssocID="{7DF7500E-40B2-DD42-9A1C-7A3B36118AF3}" presName="parTrans" presStyleLbl="sibTrans2D1" presStyleIdx="0" presStyleCnt="7"/>
      <dgm:spPr/>
      <dgm:t>
        <a:bodyPr/>
        <a:lstStyle/>
        <a:p>
          <a:endParaRPr lang="es-MX"/>
        </a:p>
      </dgm:t>
    </dgm:pt>
    <dgm:pt modelId="{FB75FA12-D804-8D45-80B4-7415AC11CC44}" type="pres">
      <dgm:prSet presAssocID="{7DF7500E-40B2-DD42-9A1C-7A3B36118AF3}" presName="connectorText" presStyleLbl="sibTrans2D1" presStyleIdx="0" presStyleCnt="7"/>
      <dgm:spPr/>
      <dgm:t>
        <a:bodyPr/>
        <a:lstStyle/>
        <a:p>
          <a:endParaRPr lang="es-MX"/>
        </a:p>
      </dgm:t>
    </dgm:pt>
    <dgm:pt modelId="{A19B4428-AB95-1C43-B22C-582BC6DB6431}" type="pres">
      <dgm:prSet presAssocID="{0D0A550E-FCBA-364C-80D5-B34164590847}" presName="node" presStyleLbl="node1" presStyleIdx="0" presStyleCnt="7">
        <dgm:presLayoutVars>
          <dgm:bulletEnabled val="1"/>
        </dgm:presLayoutVars>
      </dgm:prSet>
      <dgm:spPr/>
      <dgm:t>
        <a:bodyPr/>
        <a:lstStyle/>
        <a:p>
          <a:endParaRPr lang="es-MX"/>
        </a:p>
      </dgm:t>
    </dgm:pt>
    <dgm:pt modelId="{80217E3F-EB8A-2F45-83F4-7E07C5D9156F}" type="pres">
      <dgm:prSet presAssocID="{DC81ACCB-3DEE-A644-B8C9-DE7DEEC59297}" presName="parTrans" presStyleLbl="sibTrans2D1" presStyleIdx="1" presStyleCnt="7"/>
      <dgm:spPr/>
      <dgm:t>
        <a:bodyPr/>
        <a:lstStyle/>
        <a:p>
          <a:endParaRPr lang="es-MX"/>
        </a:p>
      </dgm:t>
    </dgm:pt>
    <dgm:pt modelId="{EB21E2AD-9E1C-834B-9D02-A83357A3DAA4}" type="pres">
      <dgm:prSet presAssocID="{DC81ACCB-3DEE-A644-B8C9-DE7DEEC59297}" presName="connectorText" presStyleLbl="sibTrans2D1" presStyleIdx="1" presStyleCnt="7"/>
      <dgm:spPr/>
      <dgm:t>
        <a:bodyPr/>
        <a:lstStyle/>
        <a:p>
          <a:endParaRPr lang="es-MX"/>
        </a:p>
      </dgm:t>
    </dgm:pt>
    <dgm:pt modelId="{B8A0AB02-C9CC-994B-A5A8-89DE6A077AE8}" type="pres">
      <dgm:prSet presAssocID="{5A350696-1E1A-6F47-9FAD-A43CC9E8BF06}" presName="node" presStyleLbl="node1" presStyleIdx="1" presStyleCnt="7">
        <dgm:presLayoutVars>
          <dgm:bulletEnabled val="1"/>
        </dgm:presLayoutVars>
      </dgm:prSet>
      <dgm:spPr/>
      <dgm:t>
        <a:bodyPr/>
        <a:lstStyle/>
        <a:p>
          <a:endParaRPr lang="es-MX"/>
        </a:p>
      </dgm:t>
    </dgm:pt>
    <dgm:pt modelId="{11CEACEF-8054-1647-949B-BC3471FAC1D8}" type="pres">
      <dgm:prSet presAssocID="{7A1ADAC6-98A7-7841-8698-30624E73934E}" presName="parTrans" presStyleLbl="sibTrans2D1" presStyleIdx="2" presStyleCnt="7"/>
      <dgm:spPr/>
      <dgm:t>
        <a:bodyPr/>
        <a:lstStyle/>
        <a:p>
          <a:endParaRPr lang="es-MX"/>
        </a:p>
      </dgm:t>
    </dgm:pt>
    <dgm:pt modelId="{E4487867-2A7D-5D4C-BBB5-0221164BEF3A}" type="pres">
      <dgm:prSet presAssocID="{7A1ADAC6-98A7-7841-8698-30624E73934E}" presName="connectorText" presStyleLbl="sibTrans2D1" presStyleIdx="2" presStyleCnt="7"/>
      <dgm:spPr/>
      <dgm:t>
        <a:bodyPr/>
        <a:lstStyle/>
        <a:p>
          <a:endParaRPr lang="es-MX"/>
        </a:p>
      </dgm:t>
    </dgm:pt>
    <dgm:pt modelId="{ABEEBC4F-A59B-0847-ADA2-85117FAA20B4}" type="pres">
      <dgm:prSet presAssocID="{A44D05AB-AB8B-A646-A334-973B0204AA08}" presName="node" presStyleLbl="node1" presStyleIdx="2" presStyleCnt="7">
        <dgm:presLayoutVars>
          <dgm:bulletEnabled val="1"/>
        </dgm:presLayoutVars>
      </dgm:prSet>
      <dgm:spPr/>
      <dgm:t>
        <a:bodyPr/>
        <a:lstStyle/>
        <a:p>
          <a:endParaRPr lang="es-MX"/>
        </a:p>
      </dgm:t>
    </dgm:pt>
    <dgm:pt modelId="{7EFF8518-E1AE-DE41-AF31-A59E75DBE9A7}" type="pres">
      <dgm:prSet presAssocID="{2F4BDDB2-4528-1B48-BEDB-A7F96ECF7FBC}" presName="parTrans" presStyleLbl="sibTrans2D1" presStyleIdx="3" presStyleCnt="7"/>
      <dgm:spPr/>
      <dgm:t>
        <a:bodyPr/>
        <a:lstStyle/>
        <a:p>
          <a:endParaRPr lang="es-MX"/>
        </a:p>
      </dgm:t>
    </dgm:pt>
    <dgm:pt modelId="{EE873B35-26C1-CF43-9FDA-F734B50FA5BB}" type="pres">
      <dgm:prSet presAssocID="{2F4BDDB2-4528-1B48-BEDB-A7F96ECF7FBC}" presName="connectorText" presStyleLbl="sibTrans2D1" presStyleIdx="3" presStyleCnt="7"/>
      <dgm:spPr/>
      <dgm:t>
        <a:bodyPr/>
        <a:lstStyle/>
        <a:p>
          <a:endParaRPr lang="es-MX"/>
        </a:p>
      </dgm:t>
    </dgm:pt>
    <dgm:pt modelId="{0D286D9B-4FA6-6441-B8F9-4DE0BC09437B}" type="pres">
      <dgm:prSet presAssocID="{4F3C7BD7-E6AC-B04D-9566-ED591DC83562}" presName="node" presStyleLbl="node1" presStyleIdx="3" presStyleCnt="7">
        <dgm:presLayoutVars>
          <dgm:bulletEnabled val="1"/>
        </dgm:presLayoutVars>
      </dgm:prSet>
      <dgm:spPr/>
      <dgm:t>
        <a:bodyPr/>
        <a:lstStyle/>
        <a:p>
          <a:endParaRPr lang="es-ES"/>
        </a:p>
      </dgm:t>
    </dgm:pt>
    <dgm:pt modelId="{E16BA8BC-325E-324D-A011-CD39AEFD1F12}" type="pres">
      <dgm:prSet presAssocID="{3A39F74C-ABE1-8D46-B681-50F105BE506B}" presName="parTrans" presStyleLbl="sibTrans2D1" presStyleIdx="4" presStyleCnt="7"/>
      <dgm:spPr/>
      <dgm:t>
        <a:bodyPr/>
        <a:lstStyle/>
        <a:p>
          <a:endParaRPr lang="es-MX"/>
        </a:p>
      </dgm:t>
    </dgm:pt>
    <dgm:pt modelId="{97D29EB9-6D2C-864B-B5DC-A6DE511BF24F}" type="pres">
      <dgm:prSet presAssocID="{3A39F74C-ABE1-8D46-B681-50F105BE506B}" presName="connectorText" presStyleLbl="sibTrans2D1" presStyleIdx="4" presStyleCnt="7"/>
      <dgm:spPr/>
      <dgm:t>
        <a:bodyPr/>
        <a:lstStyle/>
        <a:p>
          <a:endParaRPr lang="es-MX"/>
        </a:p>
      </dgm:t>
    </dgm:pt>
    <dgm:pt modelId="{8ADFE081-7799-9E4E-B86C-CF72A1E3D61B}" type="pres">
      <dgm:prSet presAssocID="{802CFB9C-F8B4-1A43-AF6B-7E54614496F6}" presName="node" presStyleLbl="node1" presStyleIdx="4" presStyleCnt="7">
        <dgm:presLayoutVars>
          <dgm:bulletEnabled val="1"/>
        </dgm:presLayoutVars>
      </dgm:prSet>
      <dgm:spPr/>
      <dgm:t>
        <a:bodyPr/>
        <a:lstStyle/>
        <a:p>
          <a:endParaRPr lang="es-MX"/>
        </a:p>
      </dgm:t>
    </dgm:pt>
    <dgm:pt modelId="{8E217463-123E-F841-BC7A-BDCFE9687A5E}" type="pres">
      <dgm:prSet presAssocID="{51414A8A-D55B-DB4D-9AEE-33FFC399D8CF}" presName="parTrans" presStyleLbl="sibTrans2D1" presStyleIdx="5" presStyleCnt="7"/>
      <dgm:spPr/>
      <dgm:t>
        <a:bodyPr/>
        <a:lstStyle/>
        <a:p>
          <a:endParaRPr lang="es-MX"/>
        </a:p>
      </dgm:t>
    </dgm:pt>
    <dgm:pt modelId="{ED96047C-4073-034A-9DBC-E52F943218B4}" type="pres">
      <dgm:prSet presAssocID="{51414A8A-D55B-DB4D-9AEE-33FFC399D8CF}" presName="connectorText" presStyleLbl="sibTrans2D1" presStyleIdx="5" presStyleCnt="7"/>
      <dgm:spPr/>
      <dgm:t>
        <a:bodyPr/>
        <a:lstStyle/>
        <a:p>
          <a:endParaRPr lang="es-MX"/>
        </a:p>
      </dgm:t>
    </dgm:pt>
    <dgm:pt modelId="{CC140E7E-D614-2C44-AD87-93BB540A7EA8}" type="pres">
      <dgm:prSet presAssocID="{A71070AB-40F6-6D46-9E11-BC0698BD9FD0}" presName="node" presStyleLbl="node1" presStyleIdx="5" presStyleCnt="7">
        <dgm:presLayoutVars>
          <dgm:bulletEnabled val="1"/>
        </dgm:presLayoutVars>
      </dgm:prSet>
      <dgm:spPr/>
      <dgm:t>
        <a:bodyPr/>
        <a:lstStyle/>
        <a:p>
          <a:endParaRPr lang="es-ES"/>
        </a:p>
      </dgm:t>
    </dgm:pt>
    <dgm:pt modelId="{FA3C9672-CC74-5D40-8E43-5337B76DABD1}" type="pres">
      <dgm:prSet presAssocID="{301A5AE6-4625-154F-9B7A-C389C37530AB}" presName="parTrans" presStyleLbl="sibTrans2D1" presStyleIdx="6" presStyleCnt="7"/>
      <dgm:spPr/>
      <dgm:t>
        <a:bodyPr/>
        <a:lstStyle/>
        <a:p>
          <a:endParaRPr lang="es-MX"/>
        </a:p>
      </dgm:t>
    </dgm:pt>
    <dgm:pt modelId="{16931CA5-52F0-CC4C-A411-84CE9E3A8342}" type="pres">
      <dgm:prSet presAssocID="{301A5AE6-4625-154F-9B7A-C389C37530AB}" presName="connectorText" presStyleLbl="sibTrans2D1" presStyleIdx="6" presStyleCnt="7"/>
      <dgm:spPr/>
      <dgm:t>
        <a:bodyPr/>
        <a:lstStyle/>
        <a:p>
          <a:endParaRPr lang="es-MX"/>
        </a:p>
      </dgm:t>
    </dgm:pt>
    <dgm:pt modelId="{F370A399-E54E-F04A-B4C7-9EFE53C21BE3}" type="pres">
      <dgm:prSet presAssocID="{3D6EE5BE-3A1A-C346-AC5D-8EB12632C34D}" presName="node" presStyleLbl="node1" presStyleIdx="6" presStyleCnt="7">
        <dgm:presLayoutVars>
          <dgm:bulletEnabled val="1"/>
        </dgm:presLayoutVars>
      </dgm:prSet>
      <dgm:spPr/>
      <dgm:t>
        <a:bodyPr/>
        <a:lstStyle/>
        <a:p>
          <a:endParaRPr lang="es-MX"/>
        </a:p>
      </dgm:t>
    </dgm:pt>
  </dgm:ptLst>
  <dgm:cxnLst>
    <dgm:cxn modelId="{642C46DA-2406-C245-A829-653300395034}" srcId="{3EA7C3FE-E474-454E-8339-B1BB6416780E}" destId="{7A1F6C3D-8AA4-3143-8010-216139735746}" srcOrd="0" destOrd="0" parTransId="{1158D8FA-470B-A445-9666-E2D6A57A6807}" sibTransId="{8D4419A8-5A7F-3043-AD17-0CCA58FF3509}"/>
    <dgm:cxn modelId="{FA498A0B-E145-2149-82CB-8BE5CECE0904}" type="presOf" srcId="{5A350696-1E1A-6F47-9FAD-A43CC9E8BF06}" destId="{B8A0AB02-C9CC-994B-A5A8-89DE6A077AE8}" srcOrd="0" destOrd="0" presId="urn:microsoft.com/office/officeart/2005/8/layout/radial5"/>
    <dgm:cxn modelId="{818A0BE2-4312-EE4C-BA97-7ACD3986B5C2}" type="presOf" srcId="{7A1ADAC6-98A7-7841-8698-30624E73934E}" destId="{E4487867-2A7D-5D4C-BBB5-0221164BEF3A}" srcOrd="1" destOrd="0" presId="urn:microsoft.com/office/officeart/2005/8/layout/radial5"/>
    <dgm:cxn modelId="{8078BBE2-1CF9-7E4E-B5BB-5BAAA28F7DC2}" type="presOf" srcId="{301A5AE6-4625-154F-9B7A-C389C37530AB}" destId="{16931CA5-52F0-CC4C-A411-84CE9E3A8342}" srcOrd="1" destOrd="0" presId="urn:microsoft.com/office/officeart/2005/8/layout/radial5"/>
    <dgm:cxn modelId="{128D31C6-3079-B542-9560-920C2DD356ED}" type="presOf" srcId="{802CFB9C-F8B4-1A43-AF6B-7E54614496F6}" destId="{8ADFE081-7799-9E4E-B86C-CF72A1E3D61B}" srcOrd="0" destOrd="0" presId="urn:microsoft.com/office/officeart/2005/8/layout/radial5"/>
    <dgm:cxn modelId="{3904C815-8376-B64E-9670-8670AD4317DF}" type="presOf" srcId="{3A39F74C-ABE1-8D46-B681-50F105BE506B}" destId="{97D29EB9-6D2C-864B-B5DC-A6DE511BF24F}" srcOrd="1" destOrd="0" presId="urn:microsoft.com/office/officeart/2005/8/layout/radial5"/>
    <dgm:cxn modelId="{089E6F36-F00A-6B4D-B2A6-0EE38E3B2235}" type="presOf" srcId="{7A1F6C3D-8AA4-3143-8010-216139735746}" destId="{8805AFCE-45F3-3D49-B57A-5FB02A54DEDA}" srcOrd="0" destOrd="0" presId="urn:microsoft.com/office/officeart/2005/8/layout/radial5"/>
    <dgm:cxn modelId="{186866F8-5509-A24F-8AE7-1F874358E805}" type="presOf" srcId="{2F4BDDB2-4528-1B48-BEDB-A7F96ECF7FBC}" destId="{7EFF8518-E1AE-DE41-AF31-A59E75DBE9A7}" srcOrd="0" destOrd="0" presId="urn:microsoft.com/office/officeart/2005/8/layout/radial5"/>
    <dgm:cxn modelId="{832C1D84-78D1-1F4D-B0C1-7171F0031F81}" type="presOf" srcId="{3A39F74C-ABE1-8D46-B681-50F105BE506B}" destId="{E16BA8BC-325E-324D-A011-CD39AEFD1F12}" srcOrd="0" destOrd="0" presId="urn:microsoft.com/office/officeart/2005/8/layout/radial5"/>
    <dgm:cxn modelId="{D47A3922-C0EB-7F4A-8F78-45EF516C0AC0}" type="presOf" srcId="{3EA7C3FE-E474-454E-8339-B1BB6416780E}" destId="{EDD52233-92B5-8B41-A747-869E6F65865C}" srcOrd="0" destOrd="0" presId="urn:microsoft.com/office/officeart/2005/8/layout/radial5"/>
    <dgm:cxn modelId="{58C806A8-EF32-6B42-ABE8-1C7A965371C1}" type="presOf" srcId="{2F4BDDB2-4528-1B48-BEDB-A7F96ECF7FBC}" destId="{EE873B35-26C1-CF43-9FDA-F734B50FA5BB}" srcOrd="1" destOrd="0" presId="urn:microsoft.com/office/officeart/2005/8/layout/radial5"/>
    <dgm:cxn modelId="{19E1FC40-3C2E-3644-9F9C-1817CE02E0D5}" srcId="{7A1F6C3D-8AA4-3143-8010-216139735746}" destId="{A71070AB-40F6-6D46-9E11-BC0698BD9FD0}" srcOrd="5" destOrd="0" parTransId="{51414A8A-D55B-DB4D-9AEE-33FFC399D8CF}" sibTransId="{48B805BA-C3EC-6843-B9FE-334A8C17482C}"/>
    <dgm:cxn modelId="{CB35F23A-4BD7-A643-AEE2-422E8B896C32}" srcId="{7A1F6C3D-8AA4-3143-8010-216139735746}" destId="{0D0A550E-FCBA-364C-80D5-B34164590847}" srcOrd="0" destOrd="0" parTransId="{7DF7500E-40B2-DD42-9A1C-7A3B36118AF3}" sibTransId="{9AB1744C-C557-D24E-BF5A-E4EC02CFA90F}"/>
    <dgm:cxn modelId="{E088B16D-CC51-244C-88ED-C03A22D11D0C}" type="presOf" srcId="{7DF7500E-40B2-DD42-9A1C-7A3B36118AF3}" destId="{FB75FA12-D804-8D45-80B4-7415AC11CC44}" srcOrd="1" destOrd="0" presId="urn:microsoft.com/office/officeart/2005/8/layout/radial5"/>
    <dgm:cxn modelId="{F63C4BB6-DC34-DB49-9CC7-CA3B802466CC}" type="presOf" srcId="{7A1ADAC6-98A7-7841-8698-30624E73934E}" destId="{11CEACEF-8054-1647-949B-BC3471FAC1D8}" srcOrd="0" destOrd="0" presId="urn:microsoft.com/office/officeart/2005/8/layout/radial5"/>
    <dgm:cxn modelId="{6AB13D6A-E744-CA42-A2E2-7A7654551933}" type="presOf" srcId="{7DF7500E-40B2-DD42-9A1C-7A3B36118AF3}" destId="{B6B9ABB7-E511-3244-9FEC-CD32456FEAC0}" srcOrd="0" destOrd="0" presId="urn:microsoft.com/office/officeart/2005/8/layout/radial5"/>
    <dgm:cxn modelId="{DE923395-B978-804B-8DA8-12B478F390B5}" srcId="{7A1F6C3D-8AA4-3143-8010-216139735746}" destId="{3D6EE5BE-3A1A-C346-AC5D-8EB12632C34D}" srcOrd="6" destOrd="0" parTransId="{301A5AE6-4625-154F-9B7A-C389C37530AB}" sibTransId="{7CD0DBAE-D1EF-CE46-BF7D-021B4860EEA7}"/>
    <dgm:cxn modelId="{393D5F85-4A8D-C54F-B741-B994744C976A}" type="presOf" srcId="{51414A8A-D55B-DB4D-9AEE-33FFC399D8CF}" destId="{ED96047C-4073-034A-9DBC-E52F943218B4}" srcOrd="1" destOrd="0" presId="urn:microsoft.com/office/officeart/2005/8/layout/radial5"/>
    <dgm:cxn modelId="{4FDEE855-4309-7646-AB96-63DB65DC40F7}" type="presOf" srcId="{51414A8A-D55B-DB4D-9AEE-33FFC399D8CF}" destId="{8E217463-123E-F841-BC7A-BDCFE9687A5E}" srcOrd="0" destOrd="0" presId="urn:microsoft.com/office/officeart/2005/8/layout/radial5"/>
    <dgm:cxn modelId="{F29C45B9-FA60-AC4E-8BE1-B7A3C9055CA3}" srcId="{7A1F6C3D-8AA4-3143-8010-216139735746}" destId="{802CFB9C-F8B4-1A43-AF6B-7E54614496F6}" srcOrd="4" destOrd="0" parTransId="{3A39F74C-ABE1-8D46-B681-50F105BE506B}" sibTransId="{962C99A9-C6E2-1047-AE94-369FCEBF4AF2}"/>
    <dgm:cxn modelId="{19E1095D-EF32-4741-AB0B-E8C8CFA64B88}" type="presOf" srcId="{A71070AB-40F6-6D46-9E11-BC0698BD9FD0}" destId="{CC140E7E-D614-2C44-AD87-93BB540A7EA8}" srcOrd="0" destOrd="0" presId="urn:microsoft.com/office/officeart/2005/8/layout/radial5"/>
    <dgm:cxn modelId="{B480B33B-87DF-1242-944E-46DD584A76D2}" type="presOf" srcId="{4F3C7BD7-E6AC-B04D-9566-ED591DC83562}" destId="{0D286D9B-4FA6-6441-B8F9-4DE0BC09437B}" srcOrd="0" destOrd="0" presId="urn:microsoft.com/office/officeart/2005/8/layout/radial5"/>
    <dgm:cxn modelId="{672CD9E8-E378-6E47-902D-3F6749162780}" srcId="{7A1F6C3D-8AA4-3143-8010-216139735746}" destId="{5A350696-1E1A-6F47-9FAD-A43CC9E8BF06}" srcOrd="1" destOrd="0" parTransId="{DC81ACCB-3DEE-A644-B8C9-DE7DEEC59297}" sibTransId="{1B5816CC-C11B-4440-9295-B34FEC7D3215}"/>
    <dgm:cxn modelId="{D5D646E8-ABF1-F541-83EC-C062BECA9DCC}" type="presOf" srcId="{3D6EE5BE-3A1A-C346-AC5D-8EB12632C34D}" destId="{F370A399-E54E-F04A-B4C7-9EFE53C21BE3}" srcOrd="0" destOrd="0" presId="urn:microsoft.com/office/officeart/2005/8/layout/radial5"/>
    <dgm:cxn modelId="{47081F72-D941-214E-BBA5-FFAEF3050618}" type="presOf" srcId="{A44D05AB-AB8B-A646-A334-973B0204AA08}" destId="{ABEEBC4F-A59B-0847-ADA2-85117FAA20B4}" srcOrd="0" destOrd="0" presId="urn:microsoft.com/office/officeart/2005/8/layout/radial5"/>
    <dgm:cxn modelId="{385B755A-D1DD-224C-AF4E-2B2FAF4985CF}" srcId="{7A1F6C3D-8AA4-3143-8010-216139735746}" destId="{A44D05AB-AB8B-A646-A334-973B0204AA08}" srcOrd="2" destOrd="0" parTransId="{7A1ADAC6-98A7-7841-8698-30624E73934E}" sibTransId="{0DA79ADB-ACEE-924D-B066-927BBE530CC4}"/>
    <dgm:cxn modelId="{9DB83720-F34A-D546-86A8-5D409727E9BF}" type="presOf" srcId="{DC81ACCB-3DEE-A644-B8C9-DE7DEEC59297}" destId="{80217E3F-EB8A-2F45-83F4-7E07C5D9156F}" srcOrd="0" destOrd="0" presId="urn:microsoft.com/office/officeart/2005/8/layout/radial5"/>
    <dgm:cxn modelId="{F4933E32-E2F0-1B45-8023-3D38A25A7433}" srcId="{7A1F6C3D-8AA4-3143-8010-216139735746}" destId="{4F3C7BD7-E6AC-B04D-9566-ED591DC83562}" srcOrd="3" destOrd="0" parTransId="{2F4BDDB2-4528-1B48-BEDB-A7F96ECF7FBC}" sibTransId="{7EE1F0E9-4DBF-7F4B-8222-B86189654675}"/>
    <dgm:cxn modelId="{354537EE-7662-0748-A58C-2483B7E3151A}" type="presOf" srcId="{DC81ACCB-3DEE-A644-B8C9-DE7DEEC59297}" destId="{EB21E2AD-9E1C-834B-9D02-A83357A3DAA4}" srcOrd="1" destOrd="0" presId="urn:microsoft.com/office/officeart/2005/8/layout/radial5"/>
    <dgm:cxn modelId="{60D8A2E6-7573-DA45-81C6-2EC91F406A07}" type="presOf" srcId="{0D0A550E-FCBA-364C-80D5-B34164590847}" destId="{A19B4428-AB95-1C43-B22C-582BC6DB6431}" srcOrd="0" destOrd="0" presId="urn:microsoft.com/office/officeart/2005/8/layout/radial5"/>
    <dgm:cxn modelId="{60FCAD08-ADC7-DE4A-92EC-8C7C711E8853}" type="presOf" srcId="{301A5AE6-4625-154F-9B7A-C389C37530AB}" destId="{FA3C9672-CC74-5D40-8E43-5337B76DABD1}" srcOrd="0" destOrd="0" presId="urn:microsoft.com/office/officeart/2005/8/layout/radial5"/>
    <dgm:cxn modelId="{A74EBAAB-EA1C-E14D-BB80-F56BE793093A}" type="presParOf" srcId="{EDD52233-92B5-8B41-A747-869E6F65865C}" destId="{8805AFCE-45F3-3D49-B57A-5FB02A54DEDA}" srcOrd="0" destOrd="0" presId="urn:microsoft.com/office/officeart/2005/8/layout/radial5"/>
    <dgm:cxn modelId="{5F54418E-2C11-384A-8351-74309552E908}" type="presParOf" srcId="{EDD52233-92B5-8B41-A747-869E6F65865C}" destId="{B6B9ABB7-E511-3244-9FEC-CD32456FEAC0}" srcOrd="1" destOrd="0" presId="urn:microsoft.com/office/officeart/2005/8/layout/radial5"/>
    <dgm:cxn modelId="{B1AF17AA-3421-E04C-A354-B2ACC3B930E4}" type="presParOf" srcId="{B6B9ABB7-E511-3244-9FEC-CD32456FEAC0}" destId="{FB75FA12-D804-8D45-80B4-7415AC11CC44}" srcOrd="0" destOrd="0" presId="urn:microsoft.com/office/officeart/2005/8/layout/radial5"/>
    <dgm:cxn modelId="{3BE7E699-EAC0-9240-A3F8-344CBEFEA175}" type="presParOf" srcId="{EDD52233-92B5-8B41-A747-869E6F65865C}" destId="{A19B4428-AB95-1C43-B22C-582BC6DB6431}" srcOrd="2" destOrd="0" presId="urn:microsoft.com/office/officeart/2005/8/layout/radial5"/>
    <dgm:cxn modelId="{4CCE3D19-804D-634C-BF05-BCC3DB2877B5}" type="presParOf" srcId="{EDD52233-92B5-8B41-A747-869E6F65865C}" destId="{80217E3F-EB8A-2F45-83F4-7E07C5D9156F}" srcOrd="3" destOrd="0" presId="urn:microsoft.com/office/officeart/2005/8/layout/radial5"/>
    <dgm:cxn modelId="{C2D07391-6187-5C48-85ED-C77E098DE0A1}" type="presParOf" srcId="{80217E3F-EB8A-2F45-83F4-7E07C5D9156F}" destId="{EB21E2AD-9E1C-834B-9D02-A83357A3DAA4}" srcOrd="0" destOrd="0" presId="urn:microsoft.com/office/officeart/2005/8/layout/radial5"/>
    <dgm:cxn modelId="{BB11E3F7-D8C0-9A47-8FDD-6E7D16817A3F}" type="presParOf" srcId="{EDD52233-92B5-8B41-A747-869E6F65865C}" destId="{B8A0AB02-C9CC-994B-A5A8-89DE6A077AE8}" srcOrd="4" destOrd="0" presId="urn:microsoft.com/office/officeart/2005/8/layout/radial5"/>
    <dgm:cxn modelId="{FDCD8466-AFFD-5E41-91AB-3D2F482E78EC}" type="presParOf" srcId="{EDD52233-92B5-8B41-A747-869E6F65865C}" destId="{11CEACEF-8054-1647-949B-BC3471FAC1D8}" srcOrd="5" destOrd="0" presId="urn:microsoft.com/office/officeart/2005/8/layout/radial5"/>
    <dgm:cxn modelId="{50EFDC01-2E97-C342-90BF-DBC44587D281}" type="presParOf" srcId="{11CEACEF-8054-1647-949B-BC3471FAC1D8}" destId="{E4487867-2A7D-5D4C-BBB5-0221164BEF3A}" srcOrd="0" destOrd="0" presId="urn:microsoft.com/office/officeart/2005/8/layout/radial5"/>
    <dgm:cxn modelId="{C37FC22F-474C-4944-A7F7-FD24D666189A}" type="presParOf" srcId="{EDD52233-92B5-8B41-A747-869E6F65865C}" destId="{ABEEBC4F-A59B-0847-ADA2-85117FAA20B4}" srcOrd="6" destOrd="0" presId="urn:microsoft.com/office/officeart/2005/8/layout/radial5"/>
    <dgm:cxn modelId="{B694B00D-AE27-104D-9290-8C5146CF3D77}" type="presParOf" srcId="{EDD52233-92B5-8B41-A747-869E6F65865C}" destId="{7EFF8518-E1AE-DE41-AF31-A59E75DBE9A7}" srcOrd="7" destOrd="0" presId="urn:microsoft.com/office/officeart/2005/8/layout/radial5"/>
    <dgm:cxn modelId="{10AB0E5D-CF41-2045-8EFF-42FC6C872D7B}" type="presParOf" srcId="{7EFF8518-E1AE-DE41-AF31-A59E75DBE9A7}" destId="{EE873B35-26C1-CF43-9FDA-F734B50FA5BB}" srcOrd="0" destOrd="0" presId="urn:microsoft.com/office/officeart/2005/8/layout/radial5"/>
    <dgm:cxn modelId="{4C70AECD-89EB-B145-89F8-796764CEACFD}" type="presParOf" srcId="{EDD52233-92B5-8B41-A747-869E6F65865C}" destId="{0D286D9B-4FA6-6441-B8F9-4DE0BC09437B}" srcOrd="8" destOrd="0" presId="urn:microsoft.com/office/officeart/2005/8/layout/radial5"/>
    <dgm:cxn modelId="{50FE5F5D-DB3A-9D4F-8CFA-3DE8B07927FE}" type="presParOf" srcId="{EDD52233-92B5-8B41-A747-869E6F65865C}" destId="{E16BA8BC-325E-324D-A011-CD39AEFD1F12}" srcOrd="9" destOrd="0" presId="urn:microsoft.com/office/officeart/2005/8/layout/radial5"/>
    <dgm:cxn modelId="{56FB5ACE-697F-F948-B647-B1C9828AF82A}" type="presParOf" srcId="{E16BA8BC-325E-324D-A011-CD39AEFD1F12}" destId="{97D29EB9-6D2C-864B-B5DC-A6DE511BF24F}" srcOrd="0" destOrd="0" presId="urn:microsoft.com/office/officeart/2005/8/layout/radial5"/>
    <dgm:cxn modelId="{67B06C5B-C45F-3141-881E-B5B33945BE40}" type="presParOf" srcId="{EDD52233-92B5-8B41-A747-869E6F65865C}" destId="{8ADFE081-7799-9E4E-B86C-CF72A1E3D61B}" srcOrd="10" destOrd="0" presId="urn:microsoft.com/office/officeart/2005/8/layout/radial5"/>
    <dgm:cxn modelId="{F808F1A4-B4CA-CB4A-A9B0-3ED8D5D1D901}" type="presParOf" srcId="{EDD52233-92B5-8B41-A747-869E6F65865C}" destId="{8E217463-123E-F841-BC7A-BDCFE9687A5E}" srcOrd="11" destOrd="0" presId="urn:microsoft.com/office/officeart/2005/8/layout/radial5"/>
    <dgm:cxn modelId="{466D855D-A722-DC40-80F9-D4814EA1EDFA}" type="presParOf" srcId="{8E217463-123E-F841-BC7A-BDCFE9687A5E}" destId="{ED96047C-4073-034A-9DBC-E52F943218B4}" srcOrd="0" destOrd="0" presId="urn:microsoft.com/office/officeart/2005/8/layout/radial5"/>
    <dgm:cxn modelId="{35E36DCE-5C01-8040-90F4-90B2846D9899}" type="presParOf" srcId="{EDD52233-92B5-8B41-A747-869E6F65865C}" destId="{CC140E7E-D614-2C44-AD87-93BB540A7EA8}" srcOrd="12" destOrd="0" presId="urn:microsoft.com/office/officeart/2005/8/layout/radial5"/>
    <dgm:cxn modelId="{CD4AADA1-9E3B-2D44-AC65-948ADAB9AF05}" type="presParOf" srcId="{EDD52233-92B5-8B41-A747-869E6F65865C}" destId="{FA3C9672-CC74-5D40-8E43-5337B76DABD1}" srcOrd="13" destOrd="0" presId="urn:microsoft.com/office/officeart/2005/8/layout/radial5"/>
    <dgm:cxn modelId="{161BFFA3-5251-604F-8AB4-AC0071D7327A}" type="presParOf" srcId="{FA3C9672-CC74-5D40-8E43-5337B76DABD1}" destId="{16931CA5-52F0-CC4C-A411-84CE9E3A8342}" srcOrd="0" destOrd="0" presId="urn:microsoft.com/office/officeart/2005/8/layout/radial5"/>
    <dgm:cxn modelId="{7EE2F67C-EE37-D84A-B6E0-DA110ACF62D2}" type="presParOf" srcId="{EDD52233-92B5-8B41-A747-869E6F65865C}" destId="{F370A399-E54E-F04A-B4C7-9EFE53C21BE3}"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E4F7E9-C08A-5A44-BC1D-1ECDE3CBF95C}"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s-ES"/>
        </a:p>
      </dgm:t>
    </dgm:pt>
    <dgm:pt modelId="{D114DBBA-27AC-6242-8CEB-744F14490AA6}">
      <dgm:prSet phldrT="[Texto]" custT="1">
        <dgm:style>
          <a:lnRef idx="1">
            <a:schemeClr val="accent1"/>
          </a:lnRef>
          <a:fillRef idx="2">
            <a:schemeClr val="accent1"/>
          </a:fillRef>
          <a:effectRef idx="1">
            <a:schemeClr val="accent1"/>
          </a:effectRef>
          <a:fontRef idx="minor">
            <a:schemeClr val="dk1"/>
          </a:fontRef>
        </dgm:style>
      </dgm:prSet>
      <dgm:spPr/>
      <dgm:t>
        <a:bodyPr/>
        <a:lstStyle/>
        <a:p>
          <a:r>
            <a:rPr lang="es-ES" sz="2200" dirty="0" smtClean="0">
              <a:latin typeface="Bangla Sangam MN"/>
              <a:cs typeface="Bangla Sangam MN"/>
            </a:rPr>
            <a:t>Algunos</a:t>
          </a:r>
        </a:p>
        <a:p>
          <a:r>
            <a:rPr lang="es-ES" sz="2200" dirty="0" smtClean="0">
              <a:latin typeface="Bangla Sangam MN"/>
              <a:cs typeface="Bangla Sangam MN"/>
            </a:rPr>
            <a:t>Desafíos </a:t>
          </a:r>
          <a:endParaRPr lang="es-ES" sz="2200" dirty="0">
            <a:latin typeface="Bangla Sangam MN"/>
            <a:cs typeface="Bangla Sangam MN"/>
          </a:endParaRPr>
        </a:p>
      </dgm:t>
    </dgm:pt>
    <dgm:pt modelId="{101C9B58-7C6B-4D47-99A4-FD417EE1BE31}" type="parTrans" cxnId="{7061BD4C-6B5C-EA47-B90D-1468FEFFF3BF}">
      <dgm:prSet/>
      <dgm:spPr/>
      <dgm:t>
        <a:bodyPr/>
        <a:lstStyle/>
        <a:p>
          <a:endParaRPr lang="es-ES"/>
        </a:p>
      </dgm:t>
    </dgm:pt>
    <dgm:pt modelId="{49800BA2-4B04-AA4B-9FC2-33BC5216DA24}" type="sibTrans" cxnId="{7061BD4C-6B5C-EA47-B90D-1468FEFFF3BF}">
      <dgm:prSet/>
      <dgm:spPr/>
      <dgm:t>
        <a:bodyPr/>
        <a:lstStyle/>
        <a:p>
          <a:endParaRPr lang="es-ES"/>
        </a:p>
      </dgm:t>
    </dgm:pt>
    <dgm:pt modelId="{0EB45D51-8887-8D46-A69C-0C94125C3ED2}">
      <dgm:prSet phldrT="[Texto]" custT="1">
        <dgm:style>
          <a:lnRef idx="1">
            <a:schemeClr val="accent3"/>
          </a:lnRef>
          <a:fillRef idx="2">
            <a:schemeClr val="accent3"/>
          </a:fillRef>
          <a:effectRef idx="1">
            <a:schemeClr val="accent3"/>
          </a:effectRef>
          <a:fontRef idx="minor">
            <a:schemeClr val="dk1"/>
          </a:fontRef>
        </dgm:style>
      </dgm:prSet>
      <dgm:spPr/>
      <dgm:t>
        <a:bodyPr/>
        <a:lstStyle/>
        <a:p>
          <a:r>
            <a:rPr lang="es-ES" sz="1600" dirty="0" smtClean="0"/>
            <a:t>Fácticos</a:t>
          </a:r>
          <a:endParaRPr lang="es-ES" sz="1600" dirty="0"/>
        </a:p>
      </dgm:t>
    </dgm:pt>
    <dgm:pt modelId="{3E10E95C-704D-BC46-AF29-3461EE5A40E2}" type="parTrans" cxnId="{D4EAAF09-9D9C-6C4B-BFC7-F1680527B970}">
      <dgm:prSet/>
      <dgm:spPr/>
      <dgm:t>
        <a:bodyPr/>
        <a:lstStyle/>
        <a:p>
          <a:endParaRPr lang="es-ES"/>
        </a:p>
      </dgm:t>
    </dgm:pt>
    <dgm:pt modelId="{05981FF7-1C02-DC49-8B3A-81D85DBCA413}" type="sibTrans" cxnId="{D4EAAF09-9D9C-6C4B-BFC7-F1680527B970}">
      <dgm:prSet/>
      <dgm:spPr/>
      <dgm:t>
        <a:bodyPr/>
        <a:lstStyle/>
        <a:p>
          <a:endParaRPr lang="es-ES"/>
        </a:p>
      </dgm:t>
    </dgm:pt>
    <dgm:pt modelId="{DE71BF0A-9BD4-7F4A-B0D7-89BFB9D96E52}">
      <dgm:prSet phldrT="[Texto]"/>
      <dgm:spPr/>
      <dgm:t>
        <a:bodyPr/>
        <a:lstStyle/>
        <a:p>
          <a:r>
            <a:rPr lang="es-ES" dirty="0" smtClean="0"/>
            <a:t>Elaboración de versiones públicas de calidad</a:t>
          </a:r>
          <a:endParaRPr lang="es-ES" dirty="0"/>
        </a:p>
      </dgm:t>
    </dgm:pt>
    <dgm:pt modelId="{26E7FBE1-7C9C-AC4C-886D-33C46C96543C}" type="parTrans" cxnId="{4F642702-DF32-E943-A4CF-C1F224393EE1}">
      <dgm:prSet/>
      <dgm:spPr/>
      <dgm:t>
        <a:bodyPr/>
        <a:lstStyle/>
        <a:p>
          <a:endParaRPr lang="es-ES"/>
        </a:p>
      </dgm:t>
    </dgm:pt>
    <dgm:pt modelId="{F5ADB209-C616-D241-8EA9-BFC81DDC34EB}" type="sibTrans" cxnId="{4F642702-DF32-E943-A4CF-C1F224393EE1}">
      <dgm:prSet/>
      <dgm:spPr/>
      <dgm:t>
        <a:bodyPr/>
        <a:lstStyle/>
        <a:p>
          <a:endParaRPr lang="es-ES"/>
        </a:p>
      </dgm:t>
    </dgm:pt>
    <dgm:pt modelId="{2C39B6BB-E122-5945-9240-C47741CF2850}">
      <dgm:prSet phldrT="[Texto]"/>
      <dgm:spPr/>
      <dgm:t>
        <a:bodyPr/>
        <a:lstStyle/>
        <a:p>
          <a:r>
            <a:rPr lang="es-ES" dirty="0" smtClean="0"/>
            <a:t>Capacitación focalizada</a:t>
          </a:r>
          <a:endParaRPr lang="es-ES" dirty="0"/>
        </a:p>
      </dgm:t>
    </dgm:pt>
    <dgm:pt modelId="{84FE94C4-5264-E149-8A9D-2D2014D081FD}" type="parTrans" cxnId="{22E2E55F-4B2E-A74A-B0DA-CC98423401A5}">
      <dgm:prSet/>
      <dgm:spPr/>
      <dgm:t>
        <a:bodyPr/>
        <a:lstStyle/>
        <a:p>
          <a:endParaRPr lang="es-ES"/>
        </a:p>
      </dgm:t>
    </dgm:pt>
    <dgm:pt modelId="{B4A55BDB-17B6-3849-9185-3F7B00781581}" type="sibTrans" cxnId="{22E2E55F-4B2E-A74A-B0DA-CC98423401A5}">
      <dgm:prSet/>
      <dgm:spPr/>
      <dgm:t>
        <a:bodyPr/>
        <a:lstStyle/>
        <a:p>
          <a:endParaRPr lang="es-ES"/>
        </a:p>
      </dgm:t>
    </dgm:pt>
    <dgm:pt modelId="{92788B3C-2651-5B42-B96F-02D7FA6DFECC}">
      <dgm:prSet phldrT="[Texto]" custT="1">
        <dgm:style>
          <a:lnRef idx="1">
            <a:schemeClr val="accent3"/>
          </a:lnRef>
          <a:fillRef idx="2">
            <a:schemeClr val="accent3"/>
          </a:fillRef>
          <a:effectRef idx="1">
            <a:schemeClr val="accent3"/>
          </a:effectRef>
          <a:fontRef idx="minor">
            <a:schemeClr val="dk1"/>
          </a:fontRef>
        </dgm:style>
      </dgm:prSet>
      <dgm:spPr/>
      <dgm:t>
        <a:bodyPr/>
        <a:lstStyle/>
        <a:p>
          <a:r>
            <a:rPr lang="es-ES" sz="1600" dirty="0" smtClean="0"/>
            <a:t>Normativos</a:t>
          </a:r>
          <a:endParaRPr lang="es-ES" sz="1600" dirty="0"/>
        </a:p>
      </dgm:t>
    </dgm:pt>
    <dgm:pt modelId="{BE3B891A-3D10-B84E-8973-C33C84A612B5}" type="parTrans" cxnId="{E4610093-EDF7-9E4F-8623-70FD57C9D5B7}">
      <dgm:prSet/>
      <dgm:spPr/>
      <dgm:t>
        <a:bodyPr/>
        <a:lstStyle/>
        <a:p>
          <a:endParaRPr lang="es-ES"/>
        </a:p>
      </dgm:t>
    </dgm:pt>
    <dgm:pt modelId="{60366096-27C2-2840-957B-13A9EB154CC9}" type="sibTrans" cxnId="{E4610093-EDF7-9E4F-8623-70FD57C9D5B7}">
      <dgm:prSet/>
      <dgm:spPr/>
      <dgm:t>
        <a:bodyPr/>
        <a:lstStyle/>
        <a:p>
          <a:endParaRPr lang="es-ES"/>
        </a:p>
      </dgm:t>
    </dgm:pt>
    <dgm:pt modelId="{F188F952-7005-944A-8A09-D029099369CE}">
      <dgm:prSet phldrT="[Texto]"/>
      <dgm:spPr/>
      <dgm:t>
        <a:bodyPr/>
        <a:lstStyle/>
        <a:p>
          <a:r>
            <a:rPr lang="es-ES" dirty="0" smtClean="0"/>
            <a:t>Clarificación de criterios de excepción </a:t>
          </a:r>
          <a:endParaRPr lang="es-ES" dirty="0"/>
        </a:p>
      </dgm:t>
    </dgm:pt>
    <dgm:pt modelId="{7345906A-3B72-0F46-8D7E-3E621437283D}" type="parTrans" cxnId="{555384EF-FAD1-C442-B5C7-DEC04660578E}">
      <dgm:prSet/>
      <dgm:spPr/>
      <dgm:t>
        <a:bodyPr/>
        <a:lstStyle/>
        <a:p>
          <a:endParaRPr lang="es-ES"/>
        </a:p>
      </dgm:t>
    </dgm:pt>
    <dgm:pt modelId="{9D4672A5-5C0D-2343-8E8C-F7EB78AEF26E}" type="sibTrans" cxnId="{555384EF-FAD1-C442-B5C7-DEC04660578E}">
      <dgm:prSet/>
      <dgm:spPr/>
      <dgm:t>
        <a:bodyPr/>
        <a:lstStyle/>
        <a:p>
          <a:endParaRPr lang="es-ES"/>
        </a:p>
      </dgm:t>
    </dgm:pt>
    <dgm:pt modelId="{094D31C6-F423-B348-AA82-D342519534EB}">
      <dgm:prSet phldrT="[Texto]"/>
      <dgm:spPr/>
      <dgm:t>
        <a:bodyPr/>
        <a:lstStyle/>
        <a:p>
          <a:r>
            <a:rPr lang="es-ES" dirty="0" smtClean="0"/>
            <a:t>Estándares a partir de categorías diferenciadas</a:t>
          </a:r>
          <a:endParaRPr lang="es-ES" dirty="0"/>
        </a:p>
      </dgm:t>
    </dgm:pt>
    <dgm:pt modelId="{785345DF-DF6D-A94B-8280-DCF3A52C2B74}" type="parTrans" cxnId="{19A92F9F-67EA-5C43-883B-60CADCE1CEFC}">
      <dgm:prSet/>
      <dgm:spPr/>
      <dgm:t>
        <a:bodyPr/>
        <a:lstStyle/>
        <a:p>
          <a:endParaRPr lang="es-ES"/>
        </a:p>
      </dgm:t>
    </dgm:pt>
    <dgm:pt modelId="{519857A4-6517-DE4E-BEE1-B8049AB1C722}" type="sibTrans" cxnId="{19A92F9F-67EA-5C43-883B-60CADCE1CEFC}">
      <dgm:prSet/>
      <dgm:spPr/>
      <dgm:t>
        <a:bodyPr/>
        <a:lstStyle/>
        <a:p>
          <a:endParaRPr lang="es-ES"/>
        </a:p>
      </dgm:t>
    </dgm:pt>
    <dgm:pt modelId="{765471AF-B629-C74F-9437-D671AA8CF1B5}">
      <dgm:prSet phldrT="[Texto]"/>
      <dgm:spPr/>
      <dgm:t>
        <a:bodyPr/>
        <a:lstStyle/>
        <a:p>
          <a:r>
            <a:rPr lang="es-ES" dirty="0" smtClean="0"/>
            <a:t>Definición acotada de fuentes de acceso público</a:t>
          </a:r>
          <a:endParaRPr lang="es-ES" dirty="0"/>
        </a:p>
      </dgm:t>
    </dgm:pt>
    <dgm:pt modelId="{9D75FE32-ABB5-E241-8399-F64F127541A9}" type="parTrans" cxnId="{C319526C-441F-124F-AFA7-C2FB4FB6C85F}">
      <dgm:prSet/>
      <dgm:spPr/>
      <dgm:t>
        <a:bodyPr/>
        <a:lstStyle/>
        <a:p>
          <a:endParaRPr lang="es-ES"/>
        </a:p>
      </dgm:t>
    </dgm:pt>
    <dgm:pt modelId="{11A9FADB-CB6D-6A4D-AE99-E819D44872A8}" type="sibTrans" cxnId="{C319526C-441F-124F-AFA7-C2FB4FB6C85F}">
      <dgm:prSet/>
      <dgm:spPr/>
      <dgm:t>
        <a:bodyPr/>
        <a:lstStyle/>
        <a:p>
          <a:endParaRPr lang="es-ES"/>
        </a:p>
      </dgm:t>
    </dgm:pt>
    <dgm:pt modelId="{9F557706-3D2D-E546-BF86-00C60B64FAEA}">
      <dgm:prSet phldrT="[Texto]"/>
      <dgm:spPr/>
      <dgm:t>
        <a:bodyPr/>
        <a:lstStyle/>
        <a:p>
          <a:r>
            <a:rPr lang="es-ES" dirty="0" smtClean="0"/>
            <a:t>Pruebas de interés público</a:t>
          </a:r>
          <a:endParaRPr lang="es-ES" dirty="0"/>
        </a:p>
      </dgm:t>
    </dgm:pt>
    <dgm:pt modelId="{F9B00FDC-AD8C-1F4A-A56E-4C5776B1E2B5}" type="parTrans" cxnId="{7F5BDA5A-6843-3041-A54C-DC8FC3C4A71B}">
      <dgm:prSet/>
      <dgm:spPr/>
      <dgm:t>
        <a:bodyPr/>
        <a:lstStyle/>
        <a:p>
          <a:endParaRPr lang="es-ES"/>
        </a:p>
      </dgm:t>
    </dgm:pt>
    <dgm:pt modelId="{5A4716EA-EEB2-DC40-B656-FDD4905E0CF6}" type="sibTrans" cxnId="{7F5BDA5A-6843-3041-A54C-DC8FC3C4A71B}">
      <dgm:prSet/>
      <dgm:spPr/>
      <dgm:t>
        <a:bodyPr/>
        <a:lstStyle/>
        <a:p>
          <a:endParaRPr lang="es-ES"/>
        </a:p>
      </dgm:t>
    </dgm:pt>
    <dgm:pt modelId="{A6A4207E-B070-9146-B753-6C7ACD0A5B84}" type="pres">
      <dgm:prSet presAssocID="{F0E4F7E9-C08A-5A44-BC1D-1ECDE3CBF95C}" presName="diagram" presStyleCnt="0">
        <dgm:presLayoutVars>
          <dgm:chPref val="1"/>
          <dgm:dir/>
          <dgm:animOne val="branch"/>
          <dgm:animLvl val="lvl"/>
          <dgm:resizeHandles val="exact"/>
        </dgm:presLayoutVars>
      </dgm:prSet>
      <dgm:spPr/>
      <dgm:t>
        <a:bodyPr/>
        <a:lstStyle/>
        <a:p>
          <a:endParaRPr lang="es-MX"/>
        </a:p>
      </dgm:t>
    </dgm:pt>
    <dgm:pt modelId="{AC82D4E2-14BD-1644-9323-019D87D03D08}" type="pres">
      <dgm:prSet presAssocID="{D114DBBA-27AC-6242-8CEB-744F14490AA6}" presName="root1" presStyleCnt="0"/>
      <dgm:spPr/>
    </dgm:pt>
    <dgm:pt modelId="{DFAF4129-73AD-1946-A615-796DEE8925F9}" type="pres">
      <dgm:prSet presAssocID="{D114DBBA-27AC-6242-8CEB-744F14490AA6}" presName="LevelOneTextNode" presStyleLbl="node0" presStyleIdx="0" presStyleCnt="1" custScaleX="109412" custScaleY="179423">
        <dgm:presLayoutVars>
          <dgm:chPref val="3"/>
        </dgm:presLayoutVars>
      </dgm:prSet>
      <dgm:spPr/>
      <dgm:t>
        <a:bodyPr/>
        <a:lstStyle/>
        <a:p>
          <a:endParaRPr lang="es-ES"/>
        </a:p>
      </dgm:t>
    </dgm:pt>
    <dgm:pt modelId="{AF86208D-D97C-9F4C-96DA-C91A2F26B468}" type="pres">
      <dgm:prSet presAssocID="{D114DBBA-27AC-6242-8CEB-744F14490AA6}" presName="level2hierChild" presStyleCnt="0"/>
      <dgm:spPr/>
    </dgm:pt>
    <dgm:pt modelId="{08925697-4D50-2D49-B659-B6F6E8BC6C5A}" type="pres">
      <dgm:prSet presAssocID="{3E10E95C-704D-BC46-AF29-3461EE5A40E2}" presName="conn2-1" presStyleLbl="parChTrans1D2" presStyleIdx="0" presStyleCnt="2"/>
      <dgm:spPr/>
      <dgm:t>
        <a:bodyPr/>
        <a:lstStyle/>
        <a:p>
          <a:endParaRPr lang="es-MX"/>
        </a:p>
      </dgm:t>
    </dgm:pt>
    <dgm:pt modelId="{38BE856F-1ADE-CE41-90E4-76E485FFAC56}" type="pres">
      <dgm:prSet presAssocID="{3E10E95C-704D-BC46-AF29-3461EE5A40E2}" presName="connTx" presStyleLbl="parChTrans1D2" presStyleIdx="0" presStyleCnt="2"/>
      <dgm:spPr/>
      <dgm:t>
        <a:bodyPr/>
        <a:lstStyle/>
        <a:p>
          <a:endParaRPr lang="es-MX"/>
        </a:p>
      </dgm:t>
    </dgm:pt>
    <dgm:pt modelId="{5C744F32-A6C3-3448-9338-5E9C2DA4FE2A}" type="pres">
      <dgm:prSet presAssocID="{0EB45D51-8887-8D46-A69C-0C94125C3ED2}" presName="root2" presStyleCnt="0"/>
      <dgm:spPr/>
    </dgm:pt>
    <dgm:pt modelId="{CCBA04A2-222C-FA4A-93B4-E22D6421DC6A}" type="pres">
      <dgm:prSet presAssocID="{0EB45D51-8887-8D46-A69C-0C94125C3ED2}" presName="LevelTwoTextNode" presStyleLbl="node2" presStyleIdx="0" presStyleCnt="2">
        <dgm:presLayoutVars>
          <dgm:chPref val="3"/>
        </dgm:presLayoutVars>
      </dgm:prSet>
      <dgm:spPr/>
      <dgm:t>
        <a:bodyPr/>
        <a:lstStyle/>
        <a:p>
          <a:endParaRPr lang="es-MX"/>
        </a:p>
      </dgm:t>
    </dgm:pt>
    <dgm:pt modelId="{64916659-A8BD-0040-92EC-0D5CD393AC47}" type="pres">
      <dgm:prSet presAssocID="{0EB45D51-8887-8D46-A69C-0C94125C3ED2}" presName="level3hierChild" presStyleCnt="0"/>
      <dgm:spPr/>
    </dgm:pt>
    <dgm:pt modelId="{5C8B0D14-3C2D-1240-818B-3F2D9ADCDA0B}" type="pres">
      <dgm:prSet presAssocID="{26E7FBE1-7C9C-AC4C-886D-33C46C96543C}" presName="conn2-1" presStyleLbl="parChTrans1D3" presStyleIdx="0" presStyleCnt="6"/>
      <dgm:spPr/>
      <dgm:t>
        <a:bodyPr/>
        <a:lstStyle/>
        <a:p>
          <a:endParaRPr lang="es-MX"/>
        </a:p>
      </dgm:t>
    </dgm:pt>
    <dgm:pt modelId="{04415413-A242-0C4F-8FB0-59B3DE2819D0}" type="pres">
      <dgm:prSet presAssocID="{26E7FBE1-7C9C-AC4C-886D-33C46C96543C}" presName="connTx" presStyleLbl="parChTrans1D3" presStyleIdx="0" presStyleCnt="6"/>
      <dgm:spPr/>
      <dgm:t>
        <a:bodyPr/>
        <a:lstStyle/>
        <a:p>
          <a:endParaRPr lang="es-MX"/>
        </a:p>
      </dgm:t>
    </dgm:pt>
    <dgm:pt modelId="{E08992EE-5F80-4248-8E5C-574FBD25F390}" type="pres">
      <dgm:prSet presAssocID="{DE71BF0A-9BD4-7F4A-B0D7-89BFB9D96E52}" presName="root2" presStyleCnt="0"/>
      <dgm:spPr/>
    </dgm:pt>
    <dgm:pt modelId="{820D609E-973F-E945-81A5-F99693F386A6}" type="pres">
      <dgm:prSet presAssocID="{DE71BF0A-9BD4-7F4A-B0D7-89BFB9D96E52}" presName="LevelTwoTextNode" presStyleLbl="node3" presStyleIdx="0" presStyleCnt="6">
        <dgm:presLayoutVars>
          <dgm:chPref val="3"/>
        </dgm:presLayoutVars>
      </dgm:prSet>
      <dgm:spPr/>
      <dgm:t>
        <a:bodyPr/>
        <a:lstStyle/>
        <a:p>
          <a:endParaRPr lang="es-MX"/>
        </a:p>
      </dgm:t>
    </dgm:pt>
    <dgm:pt modelId="{0CCA6E87-B8BC-9749-80B7-36979A2F76BF}" type="pres">
      <dgm:prSet presAssocID="{DE71BF0A-9BD4-7F4A-B0D7-89BFB9D96E52}" presName="level3hierChild" presStyleCnt="0"/>
      <dgm:spPr/>
    </dgm:pt>
    <dgm:pt modelId="{B9761861-8EFC-4043-9A29-32ABDCE58B59}" type="pres">
      <dgm:prSet presAssocID="{84FE94C4-5264-E149-8A9D-2D2014D081FD}" presName="conn2-1" presStyleLbl="parChTrans1D3" presStyleIdx="1" presStyleCnt="6"/>
      <dgm:spPr/>
      <dgm:t>
        <a:bodyPr/>
        <a:lstStyle/>
        <a:p>
          <a:endParaRPr lang="es-MX"/>
        </a:p>
      </dgm:t>
    </dgm:pt>
    <dgm:pt modelId="{B86B6E7A-58BA-2847-AE47-EFF2E2403F5D}" type="pres">
      <dgm:prSet presAssocID="{84FE94C4-5264-E149-8A9D-2D2014D081FD}" presName="connTx" presStyleLbl="parChTrans1D3" presStyleIdx="1" presStyleCnt="6"/>
      <dgm:spPr/>
      <dgm:t>
        <a:bodyPr/>
        <a:lstStyle/>
        <a:p>
          <a:endParaRPr lang="es-MX"/>
        </a:p>
      </dgm:t>
    </dgm:pt>
    <dgm:pt modelId="{0EB2E308-27C1-9941-9E69-E802BB1F2A41}" type="pres">
      <dgm:prSet presAssocID="{2C39B6BB-E122-5945-9240-C47741CF2850}" presName="root2" presStyleCnt="0"/>
      <dgm:spPr/>
    </dgm:pt>
    <dgm:pt modelId="{3E936871-3205-1946-B3D7-193A3AF504AE}" type="pres">
      <dgm:prSet presAssocID="{2C39B6BB-E122-5945-9240-C47741CF2850}" presName="LevelTwoTextNode" presStyleLbl="node3" presStyleIdx="1" presStyleCnt="6">
        <dgm:presLayoutVars>
          <dgm:chPref val="3"/>
        </dgm:presLayoutVars>
      </dgm:prSet>
      <dgm:spPr/>
      <dgm:t>
        <a:bodyPr/>
        <a:lstStyle/>
        <a:p>
          <a:endParaRPr lang="es-MX"/>
        </a:p>
      </dgm:t>
    </dgm:pt>
    <dgm:pt modelId="{8FF082D5-1CC4-C64D-B9B7-B1C11FB125F9}" type="pres">
      <dgm:prSet presAssocID="{2C39B6BB-E122-5945-9240-C47741CF2850}" presName="level3hierChild" presStyleCnt="0"/>
      <dgm:spPr/>
    </dgm:pt>
    <dgm:pt modelId="{C8B29FC2-5F96-1549-971C-7943DD2405FC}" type="pres">
      <dgm:prSet presAssocID="{F9B00FDC-AD8C-1F4A-A56E-4C5776B1E2B5}" presName="conn2-1" presStyleLbl="parChTrans1D3" presStyleIdx="2" presStyleCnt="6"/>
      <dgm:spPr/>
      <dgm:t>
        <a:bodyPr/>
        <a:lstStyle/>
        <a:p>
          <a:endParaRPr lang="es-MX"/>
        </a:p>
      </dgm:t>
    </dgm:pt>
    <dgm:pt modelId="{DCD2EC84-F678-5E44-9E75-5174C09FAA97}" type="pres">
      <dgm:prSet presAssocID="{F9B00FDC-AD8C-1F4A-A56E-4C5776B1E2B5}" presName="connTx" presStyleLbl="parChTrans1D3" presStyleIdx="2" presStyleCnt="6"/>
      <dgm:spPr/>
      <dgm:t>
        <a:bodyPr/>
        <a:lstStyle/>
        <a:p>
          <a:endParaRPr lang="es-MX"/>
        </a:p>
      </dgm:t>
    </dgm:pt>
    <dgm:pt modelId="{3259251D-4761-194E-B7E9-CE75965EFC8D}" type="pres">
      <dgm:prSet presAssocID="{9F557706-3D2D-E546-BF86-00C60B64FAEA}" presName="root2" presStyleCnt="0"/>
      <dgm:spPr/>
    </dgm:pt>
    <dgm:pt modelId="{D5C6EFA7-A662-1A4C-B070-80316353D2C1}" type="pres">
      <dgm:prSet presAssocID="{9F557706-3D2D-E546-BF86-00C60B64FAEA}" presName="LevelTwoTextNode" presStyleLbl="node3" presStyleIdx="2" presStyleCnt="6">
        <dgm:presLayoutVars>
          <dgm:chPref val="3"/>
        </dgm:presLayoutVars>
      </dgm:prSet>
      <dgm:spPr/>
      <dgm:t>
        <a:bodyPr/>
        <a:lstStyle/>
        <a:p>
          <a:endParaRPr lang="es-MX"/>
        </a:p>
      </dgm:t>
    </dgm:pt>
    <dgm:pt modelId="{AAEC3C6D-5293-9647-9793-20635136BEB5}" type="pres">
      <dgm:prSet presAssocID="{9F557706-3D2D-E546-BF86-00C60B64FAEA}" presName="level3hierChild" presStyleCnt="0"/>
      <dgm:spPr/>
    </dgm:pt>
    <dgm:pt modelId="{2E99DC1A-AF37-C342-A13B-74CBF8F21709}" type="pres">
      <dgm:prSet presAssocID="{BE3B891A-3D10-B84E-8973-C33C84A612B5}" presName="conn2-1" presStyleLbl="parChTrans1D2" presStyleIdx="1" presStyleCnt="2"/>
      <dgm:spPr/>
      <dgm:t>
        <a:bodyPr/>
        <a:lstStyle/>
        <a:p>
          <a:endParaRPr lang="es-MX"/>
        </a:p>
      </dgm:t>
    </dgm:pt>
    <dgm:pt modelId="{DE092FE6-F3B5-D344-A836-5DF1287AA299}" type="pres">
      <dgm:prSet presAssocID="{BE3B891A-3D10-B84E-8973-C33C84A612B5}" presName="connTx" presStyleLbl="parChTrans1D2" presStyleIdx="1" presStyleCnt="2"/>
      <dgm:spPr/>
      <dgm:t>
        <a:bodyPr/>
        <a:lstStyle/>
        <a:p>
          <a:endParaRPr lang="es-MX"/>
        </a:p>
      </dgm:t>
    </dgm:pt>
    <dgm:pt modelId="{1B8D8410-6780-CC43-BECC-7DC424015C2F}" type="pres">
      <dgm:prSet presAssocID="{92788B3C-2651-5B42-B96F-02D7FA6DFECC}" presName="root2" presStyleCnt="0"/>
      <dgm:spPr/>
    </dgm:pt>
    <dgm:pt modelId="{C052442E-3F59-644F-86F2-F2014224617B}" type="pres">
      <dgm:prSet presAssocID="{92788B3C-2651-5B42-B96F-02D7FA6DFECC}" presName="LevelTwoTextNode" presStyleLbl="node2" presStyleIdx="1" presStyleCnt="2">
        <dgm:presLayoutVars>
          <dgm:chPref val="3"/>
        </dgm:presLayoutVars>
      </dgm:prSet>
      <dgm:spPr/>
      <dgm:t>
        <a:bodyPr/>
        <a:lstStyle/>
        <a:p>
          <a:endParaRPr lang="es-MX"/>
        </a:p>
      </dgm:t>
    </dgm:pt>
    <dgm:pt modelId="{B532F63B-D869-BD43-9798-CF48CB099038}" type="pres">
      <dgm:prSet presAssocID="{92788B3C-2651-5B42-B96F-02D7FA6DFECC}" presName="level3hierChild" presStyleCnt="0"/>
      <dgm:spPr/>
    </dgm:pt>
    <dgm:pt modelId="{C99FF47F-68AC-DF47-BA06-056A914BC05C}" type="pres">
      <dgm:prSet presAssocID="{7345906A-3B72-0F46-8D7E-3E621437283D}" presName="conn2-1" presStyleLbl="parChTrans1D3" presStyleIdx="3" presStyleCnt="6"/>
      <dgm:spPr/>
      <dgm:t>
        <a:bodyPr/>
        <a:lstStyle/>
        <a:p>
          <a:endParaRPr lang="es-MX"/>
        </a:p>
      </dgm:t>
    </dgm:pt>
    <dgm:pt modelId="{9DEE2268-9855-8C4A-B615-6544B948766F}" type="pres">
      <dgm:prSet presAssocID="{7345906A-3B72-0F46-8D7E-3E621437283D}" presName="connTx" presStyleLbl="parChTrans1D3" presStyleIdx="3" presStyleCnt="6"/>
      <dgm:spPr/>
      <dgm:t>
        <a:bodyPr/>
        <a:lstStyle/>
        <a:p>
          <a:endParaRPr lang="es-MX"/>
        </a:p>
      </dgm:t>
    </dgm:pt>
    <dgm:pt modelId="{B07ADCB3-424B-6D46-B57F-D3782A14239D}" type="pres">
      <dgm:prSet presAssocID="{F188F952-7005-944A-8A09-D029099369CE}" presName="root2" presStyleCnt="0"/>
      <dgm:spPr/>
    </dgm:pt>
    <dgm:pt modelId="{E0498F12-64A2-2E41-87A3-FA182F25B31E}" type="pres">
      <dgm:prSet presAssocID="{F188F952-7005-944A-8A09-D029099369CE}" presName="LevelTwoTextNode" presStyleLbl="node3" presStyleIdx="3" presStyleCnt="6">
        <dgm:presLayoutVars>
          <dgm:chPref val="3"/>
        </dgm:presLayoutVars>
      </dgm:prSet>
      <dgm:spPr/>
      <dgm:t>
        <a:bodyPr/>
        <a:lstStyle/>
        <a:p>
          <a:endParaRPr lang="es-ES"/>
        </a:p>
      </dgm:t>
    </dgm:pt>
    <dgm:pt modelId="{C2CC9B76-5E03-EB42-8B49-0CF58C9902E3}" type="pres">
      <dgm:prSet presAssocID="{F188F952-7005-944A-8A09-D029099369CE}" presName="level3hierChild" presStyleCnt="0"/>
      <dgm:spPr/>
    </dgm:pt>
    <dgm:pt modelId="{16A67E7F-E2BF-A448-8B82-AA6740BCC432}" type="pres">
      <dgm:prSet presAssocID="{785345DF-DF6D-A94B-8280-DCF3A52C2B74}" presName="conn2-1" presStyleLbl="parChTrans1D3" presStyleIdx="4" presStyleCnt="6"/>
      <dgm:spPr/>
      <dgm:t>
        <a:bodyPr/>
        <a:lstStyle/>
        <a:p>
          <a:endParaRPr lang="es-MX"/>
        </a:p>
      </dgm:t>
    </dgm:pt>
    <dgm:pt modelId="{76E009DE-E881-1C4D-A8D2-07EDA9914FC7}" type="pres">
      <dgm:prSet presAssocID="{785345DF-DF6D-A94B-8280-DCF3A52C2B74}" presName="connTx" presStyleLbl="parChTrans1D3" presStyleIdx="4" presStyleCnt="6"/>
      <dgm:spPr/>
      <dgm:t>
        <a:bodyPr/>
        <a:lstStyle/>
        <a:p>
          <a:endParaRPr lang="es-MX"/>
        </a:p>
      </dgm:t>
    </dgm:pt>
    <dgm:pt modelId="{43D100BE-5C3F-4649-985A-A1C8D6BD4D8C}" type="pres">
      <dgm:prSet presAssocID="{094D31C6-F423-B348-AA82-D342519534EB}" presName="root2" presStyleCnt="0"/>
      <dgm:spPr/>
    </dgm:pt>
    <dgm:pt modelId="{52292F7E-68B3-C047-9A8A-CDB7CE3DEDAC}" type="pres">
      <dgm:prSet presAssocID="{094D31C6-F423-B348-AA82-D342519534EB}" presName="LevelTwoTextNode" presStyleLbl="node3" presStyleIdx="4" presStyleCnt="6">
        <dgm:presLayoutVars>
          <dgm:chPref val="3"/>
        </dgm:presLayoutVars>
      </dgm:prSet>
      <dgm:spPr/>
      <dgm:t>
        <a:bodyPr/>
        <a:lstStyle/>
        <a:p>
          <a:endParaRPr lang="es-ES"/>
        </a:p>
      </dgm:t>
    </dgm:pt>
    <dgm:pt modelId="{E7283248-5546-6B45-AF68-DACB8E1A1A82}" type="pres">
      <dgm:prSet presAssocID="{094D31C6-F423-B348-AA82-D342519534EB}" presName="level3hierChild" presStyleCnt="0"/>
      <dgm:spPr/>
    </dgm:pt>
    <dgm:pt modelId="{13D641F8-BC35-3149-92B1-4A9168A15B5E}" type="pres">
      <dgm:prSet presAssocID="{9D75FE32-ABB5-E241-8399-F64F127541A9}" presName="conn2-1" presStyleLbl="parChTrans1D3" presStyleIdx="5" presStyleCnt="6"/>
      <dgm:spPr/>
      <dgm:t>
        <a:bodyPr/>
        <a:lstStyle/>
        <a:p>
          <a:endParaRPr lang="es-MX"/>
        </a:p>
      </dgm:t>
    </dgm:pt>
    <dgm:pt modelId="{C77895AB-B9A3-BE4C-ADF0-BF0B50967447}" type="pres">
      <dgm:prSet presAssocID="{9D75FE32-ABB5-E241-8399-F64F127541A9}" presName="connTx" presStyleLbl="parChTrans1D3" presStyleIdx="5" presStyleCnt="6"/>
      <dgm:spPr/>
      <dgm:t>
        <a:bodyPr/>
        <a:lstStyle/>
        <a:p>
          <a:endParaRPr lang="es-MX"/>
        </a:p>
      </dgm:t>
    </dgm:pt>
    <dgm:pt modelId="{F0A7C001-0AA1-534E-BC11-C1EDF67D89A4}" type="pres">
      <dgm:prSet presAssocID="{765471AF-B629-C74F-9437-D671AA8CF1B5}" presName="root2" presStyleCnt="0"/>
      <dgm:spPr/>
    </dgm:pt>
    <dgm:pt modelId="{EAC48331-3B8A-7A4D-87EF-BD00AE2084DF}" type="pres">
      <dgm:prSet presAssocID="{765471AF-B629-C74F-9437-D671AA8CF1B5}" presName="LevelTwoTextNode" presStyleLbl="node3" presStyleIdx="5" presStyleCnt="6">
        <dgm:presLayoutVars>
          <dgm:chPref val="3"/>
        </dgm:presLayoutVars>
      </dgm:prSet>
      <dgm:spPr/>
      <dgm:t>
        <a:bodyPr/>
        <a:lstStyle/>
        <a:p>
          <a:endParaRPr lang="es-ES"/>
        </a:p>
      </dgm:t>
    </dgm:pt>
    <dgm:pt modelId="{9F526792-091C-464C-9E54-6AB9A706FDE8}" type="pres">
      <dgm:prSet presAssocID="{765471AF-B629-C74F-9437-D671AA8CF1B5}" presName="level3hierChild" presStyleCnt="0"/>
      <dgm:spPr/>
    </dgm:pt>
  </dgm:ptLst>
  <dgm:cxnLst>
    <dgm:cxn modelId="{C655F864-4BFA-C94C-BFFF-0D360F85AB51}" type="presOf" srcId="{7345906A-3B72-0F46-8D7E-3E621437283D}" destId="{9DEE2268-9855-8C4A-B615-6544B948766F}" srcOrd="1" destOrd="0" presId="urn:microsoft.com/office/officeart/2005/8/layout/hierarchy2"/>
    <dgm:cxn modelId="{78151807-B177-8B42-8066-77925ABF7B5B}" type="presOf" srcId="{26E7FBE1-7C9C-AC4C-886D-33C46C96543C}" destId="{04415413-A242-0C4F-8FB0-59B3DE2819D0}" srcOrd="1" destOrd="0" presId="urn:microsoft.com/office/officeart/2005/8/layout/hierarchy2"/>
    <dgm:cxn modelId="{6E911F82-0F52-C144-8C55-7E156669FC40}" type="presOf" srcId="{2C39B6BB-E122-5945-9240-C47741CF2850}" destId="{3E936871-3205-1946-B3D7-193A3AF504AE}" srcOrd="0" destOrd="0" presId="urn:microsoft.com/office/officeart/2005/8/layout/hierarchy2"/>
    <dgm:cxn modelId="{7061BD4C-6B5C-EA47-B90D-1468FEFFF3BF}" srcId="{F0E4F7E9-C08A-5A44-BC1D-1ECDE3CBF95C}" destId="{D114DBBA-27AC-6242-8CEB-744F14490AA6}" srcOrd="0" destOrd="0" parTransId="{101C9B58-7C6B-4D47-99A4-FD417EE1BE31}" sibTransId="{49800BA2-4B04-AA4B-9FC2-33BC5216DA24}"/>
    <dgm:cxn modelId="{78437027-8364-EA43-B685-2586349EAB91}" type="presOf" srcId="{785345DF-DF6D-A94B-8280-DCF3A52C2B74}" destId="{76E009DE-E881-1C4D-A8D2-07EDA9914FC7}" srcOrd="1" destOrd="0" presId="urn:microsoft.com/office/officeart/2005/8/layout/hierarchy2"/>
    <dgm:cxn modelId="{E4610093-EDF7-9E4F-8623-70FD57C9D5B7}" srcId="{D114DBBA-27AC-6242-8CEB-744F14490AA6}" destId="{92788B3C-2651-5B42-B96F-02D7FA6DFECC}" srcOrd="1" destOrd="0" parTransId="{BE3B891A-3D10-B84E-8973-C33C84A612B5}" sibTransId="{60366096-27C2-2840-957B-13A9EB154CC9}"/>
    <dgm:cxn modelId="{CA2EA6B9-500C-5147-B118-ADADDF9A2F17}" type="presOf" srcId="{785345DF-DF6D-A94B-8280-DCF3A52C2B74}" destId="{16A67E7F-E2BF-A448-8B82-AA6740BCC432}" srcOrd="0" destOrd="0" presId="urn:microsoft.com/office/officeart/2005/8/layout/hierarchy2"/>
    <dgm:cxn modelId="{9875B3B6-222F-3047-9CF5-5AB5BFBF50D9}" type="presOf" srcId="{9D75FE32-ABB5-E241-8399-F64F127541A9}" destId="{13D641F8-BC35-3149-92B1-4A9168A15B5E}" srcOrd="0" destOrd="0" presId="urn:microsoft.com/office/officeart/2005/8/layout/hierarchy2"/>
    <dgm:cxn modelId="{ADF193FE-289C-6643-AF81-D0692EA73F1B}" type="presOf" srcId="{D114DBBA-27AC-6242-8CEB-744F14490AA6}" destId="{DFAF4129-73AD-1946-A615-796DEE8925F9}" srcOrd="0" destOrd="0" presId="urn:microsoft.com/office/officeart/2005/8/layout/hierarchy2"/>
    <dgm:cxn modelId="{95886A92-7A11-2B42-862C-A541606EC082}" type="presOf" srcId="{BE3B891A-3D10-B84E-8973-C33C84A612B5}" destId="{2E99DC1A-AF37-C342-A13B-74CBF8F21709}" srcOrd="0" destOrd="0" presId="urn:microsoft.com/office/officeart/2005/8/layout/hierarchy2"/>
    <dgm:cxn modelId="{555384EF-FAD1-C442-B5C7-DEC04660578E}" srcId="{92788B3C-2651-5B42-B96F-02D7FA6DFECC}" destId="{F188F952-7005-944A-8A09-D029099369CE}" srcOrd="0" destOrd="0" parTransId="{7345906A-3B72-0F46-8D7E-3E621437283D}" sibTransId="{9D4672A5-5C0D-2343-8E8C-F7EB78AEF26E}"/>
    <dgm:cxn modelId="{19A92F9F-67EA-5C43-883B-60CADCE1CEFC}" srcId="{92788B3C-2651-5B42-B96F-02D7FA6DFECC}" destId="{094D31C6-F423-B348-AA82-D342519534EB}" srcOrd="1" destOrd="0" parTransId="{785345DF-DF6D-A94B-8280-DCF3A52C2B74}" sibTransId="{519857A4-6517-DE4E-BEE1-B8049AB1C722}"/>
    <dgm:cxn modelId="{4F642702-DF32-E943-A4CF-C1F224393EE1}" srcId="{0EB45D51-8887-8D46-A69C-0C94125C3ED2}" destId="{DE71BF0A-9BD4-7F4A-B0D7-89BFB9D96E52}" srcOrd="0" destOrd="0" parTransId="{26E7FBE1-7C9C-AC4C-886D-33C46C96543C}" sibTransId="{F5ADB209-C616-D241-8EA9-BFC81DDC34EB}"/>
    <dgm:cxn modelId="{7318A97D-756D-A642-A968-D79EE959E61D}" type="presOf" srcId="{F0E4F7E9-C08A-5A44-BC1D-1ECDE3CBF95C}" destId="{A6A4207E-B070-9146-B753-6C7ACD0A5B84}" srcOrd="0" destOrd="0" presId="urn:microsoft.com/office/officeart/2005/8/layout/hierarchy2"/>
    <dgm:cxn modelId="{70FC0C1F-62A5-A346-B95E-0B2B75AA8FD8}" type="presOf" srcId="{9F557706-3D2D-E546-BF86-00C60B64FAEA}" destId="{D5C6EFA7-A662-1A4C-B070-80316353D2C1}" srcOrd="0" destOrd="0" presId="urn:microsoft.com/office/officeart/2005/8/layout/hierarchy2"/>
    <dgm:cxn modelId="{C319526C-441F-124F-AFA7-C2FB4FB6C85F}" srcId="{92788B3C-2651-5B42-B96F-02D7FA6DFECC}" destId="{765471AF-B629-C74F-9437-D671AA8CF1B5}" srcOrd="2" destOrd="0" parTransId="{9D75FE32-ABB5-E241-8399-F64F127541A9}" sibTransId="{11A9FADB-CB6D-6A4D-AE99-E819D44872A8}"/>
    <dgm:cxn modelId="{9CD81FF1-CAA9-C547-AFA1-6649856ABCE3}" type="presOf" srcId="{F9B00FDC-AD8C-1F4A-A56E-4C5776B1E2B5}" destId="{DCD2EC84-F678-5E44-9E75-5174C09FAA97}" srcOrd="1" destOrd="0" presId="urn:microsoft.com/office/officeart/2005/8/layout/hierarchy2"/>
    <dgm:cxn modelId="{22464A36-5634-364F-8995-9D3DD5850E68}" type="presOf" srcId="{3E10E95C-704D-BC46-AF29-3461EE5A40E2}" destId="{38BE856F-1ADE-CE41-90E4-76E485FFAC56}" srcOrd="1" destOrd="0" presId="urn:microsoft.com/office/officeart/2005/8/layout/hierarchy2"/>
    <dgm:cxn modelId="{22E2E55F-4B2E-A74A-B0DA-CC98423401A5}" srcId="{0EB45D51-8887-8D46-A69C-0C94125C3ED2}" destId="{2C39B6BB-E122-5945-9240-C47741CF2850}" srcOrd="1" destOrd="0" parTransId="{84FE94C4-5264-E149-8A9D-2D2014D081FD}" sibTransId="{B4A55BDB-17B6-3849-9185-3F7B00781581}"/>
    <dgm:cxn modelId="{8D794840-5D4F-E749-A607-033CAE6C6088}" type="presOf" srcId="{84FE94C4-5264-E149-8A9D-2D2014D081FD}" destId="{B86B6E7A-58BA-2847-AE47-EFF2E2403F5D}" srcOrd="1" destOrd="0" presId="urn:microsoft.com/office/officeart/2005/8/layout/hierarchy2"/>
    <dgm:cxn modelId="{388BED71-FB62-154B-B2D8-4726DDCCFB99}" type="presOf" srcId="{F188F952-7005-944A-8A09-D029099369CE}" destId="{E0498F12-64A2-2E41-87A3-FA182F25B31E}" srcOrd="0" destOrd="0" presId="urn:microsoft.com/office/officeart/2005/8/layout/hierarchy2"/>
    <dgm:cxn modelId="{D6B1A19B-D80D-EB4A-9284-4F99647027BD}" type="presOf" srcId="{26E7FBE1-7C9C-AC4C-886D-33C46C96543C}" destId="{5C8B0D14-3C2D-1240-818B-3F2D9ADCDA0B}" srcOrd="0" destOrd="0" presId="urn:microsoft.com/office/officeart/2005/8/layout/hierarchy2"/>
    <dgm:cxn modelId="{D4EAAF09-9D9C-6C4B-BFC7-F1680527B970}" srcId="{D114DBBA-27AC-6242-8CEB-744F14490AA6}" destId="{0EB45D51-8887-8D46-A69C-0C94125C3ED2}" srcOrd="0" destOrd="0" parTransId="{3E10E95C-704D-BC46-AF29-3461EE5A40E2}" sibTransId="{05981FF7-1C02-DC49-8B3A-81D85DBCA413}"/>
    <dgm:cxn modelId="{C4169FD6-0EDE-604D-8B56-487492BD910B}" type="presOf" srcId="{BE3B891A-3D10-B84E-8973-C33C84A612B5}" destId="{DE092FE6-F3B5-D344-A836-5DF1287AA299}" srcOrd="1" destOrd="0" presId="urn:microsoft.com/office/officeart/2005/8/layout/hierarchy2"/>
    <dgm:cxn modelId="{1737F1D4-84C4-BF4C-BE70-DB1E1347C90D}" type="presOf" srcId="{765471AF-B629-C74F-9437-D671AA8CF1B5}" destId="{EAC48331-3B8A-7A4D-87EF-BD00AE2084DF}" srcOrd="0" destOrd="0" presId="urn:microsoft.com/office/officeart/2005/8/layout/hierarchy2"/>
    <dgm:cxn modelId="{A10BA16E-3878-2E40-B2DE-9505D106761B}" type="presOf" srcId="{92788B3C-2651-5B42-B96F-02D7FA6DFECC}" destId="{C052442E-3F59-644F-86F2-F2014224617B}" srcOrd="0" destOrd="0" presId="urn:microsoft.com/office/officeart/2005/8/layout/hierarchy2"/>
    <dgm:cxn modelId="{7F644560-0842-C145-A82F-D83998D3A112}" type="presOf" srcId="{0EB45D51-8887-8D46-A69C-0C94125C3ED2}" destId="{CCBA04A2-222C-FA4A-93B4-E22D6421DC6A}" srcOrd="0" destOrd="0" presId="urn:microsoft.com/office/officeart/2005/8/layout/hierarchy2"/>
    <dgm:cxn modelId="{A575982F-CCFD-8141-98F7-471C911C084D}" type="presOf" srcId="{7345906A-3B72-0F46-8D7E-3E621437283D}" destId="{C99FF47F-68AC-DF47-BA06-056A914BC05C}" srcOrd="0" destOrd="0" presId="urn:microsoft.com/office/officeart/2005/8/layout/hierarchy2"/>
    <dgm:cxn modelId="{EF54E770-8C18-1647-B9C7-73B24BC0925F}" type="presOf" srcId="{9D75FE32-ABB5-E241-8399-F64F127541A9}" destId="{C77895AB-B9A3-BE4C-ADF0-BF0B50967447}" srcOrd="1" destOrd="0" presId="urn:microsoft.com/office/officeart/2005/8/layout/hierarchy2"/>
    <dgm:cxn modelId="{FF98DFAA-2683-A14D-90EA-2FBE9FB891B1}" type="presOf" srcId="{DE71BF0A-9BD4-7F4A-B0D7-89BFB9D96E52}" destId="{820D609E-973F-E945-81A5-F99693F386A6}" srcOrd="0" destOrd="0" presId="urn:microsoft.com/office/officeart/2005/8/layout/hierarchy2"/>
    <dgm:cxn modelId="{7F5BDA5A-6843-3041-A54C-DC8FC3C4A71B}" srcId="{0EB45D51-8887-8D46-A69C-0C94125C3ED2}" destId="{9F557706-3D2D-E546-BF86-00C60B64FAEA}" srcOrd="2" destOrd="0" parTransId="{F9B00FDC-AD8C-1F4A-A56E-4C5776B1E2B5}" sibTransId="{5A4716EA-EEB2-DC40-B656-FDD4905E0CF6}"/>
    <dgm:cxn modelId="{2895BC86-168C-B34D-A481-0AAB83934FFE}" type="presOf" srcId="{094D31C6-F423-B348-AA82-D342519534EB}" destId="{52292F7E-68B3-C047-9A8A-CDB7CE3DEDAC}" srcOrd="0" destOrd="0" presId="urn:microsoft.com/office/officeart/2005/8/layout/hierarchy2"/>
    <dgm:cxn modelId="{0F31EC23-37F5-854A-848A-596C66174E63}" type="presOf" srcId="{3E10E95C-704D-BC46-AF29-3461EE5A40E2}" destId="{08925697-4D50-2D49-B659-B6F6E8BC6C5A}" srcOrd="0" destOrd="0" presId="urn:microsoft.com/office/officeart/2005/8/layout/hierarchy2"/>
    <dgm:cxn modelId="{FABC8328-2DA1-504F-B733-27C5F73C68C8}" type="presOf" srcId="{F9B00FDC-AD8C-1F4A-A56E-4C5776B1E2B5}" destId="{C8B29FC2-5F96-1549-971C-7943DD2405FC}" srcOrd="0" destOrd="0" presId="urn:microsoft.com/office/officeart/2005/8/layout/hierarchy2"/>
    <dgm:cxn modelId="{DD2CF38D-E5DC-384C-87E5-076AD79A33B8}" type="presOf" srcId="{84FE94C4-5264-E149-8A9D-2D2014D081FD}" destId="{B9761861-8EFC-4043-9A29-32ABDCE58B59}" srcOrd="0" destOrd="0" presId="urn:microsoft.com/office/officeart/2005/8/layout/hierarchy2"/>
    <dgm:cxn modelId="{D94F8AB2-6F55-274A-93DC-E01EA96F30A7}" type="presParOf" srcId="{A6A4207E-B070-9146-B753-6C7ACD0A5B84}" destId="{AC82D4E2-14BD-1644-9323-019D87D03D08}" srcOrd="0" destOrd="0" presId="urn:microsoft.com/office/officeart/2005/8/layout/hierarchy2"/>
    <dgm:cxn modelId="{43C323A9-360A-4F40-95F3-F165EFEA2213}" type="presParOf" srcId="{AC82D4E2-14BD-1644-9323-019D87D03D08}" destId="{DFAF4129-73AD-1946-A615-796DEE8925F9}" srcOrd="0" destOrd="0" presId="urn:microsoft.com/office/officeart/2005/8/layout/hierarchy2"/>
    <dgm:cxn modelId="{FAC5FC45-AF6C-4C41-A2DE-90E315E66A76}" type="presParOf" srcId="{AC82D4E2-14BD-1644-9323-019D87D03D08}" destId="{AF86208D-D97C-9F4C-96DA-C91A2F26B468}" srcOrd="1" destOrd="0" presId="urn:microsoft.com/office/officeart/2005/8/layout/hierarchy2"/>
    <dgm:cxn modelId="{C52DA80D-55B7-284A-9A32-48B95DAF714A}" type="presParOf" srcId="{AF86208D-D97C-9F4C-96DA-C91A2F26B468}" destId="{08925697-4D50-2D49-B659-B6F6E8BC6C5A}" srcOrd="0" destOrd="0" presId="urn:microsoft.com/office/officeart/2005/8/layout/hierarchy2"/>
    <dgm:cxn modelId="{CD4A546A-1B55-B146-8BD9-0D8C931FFF2F}" type="presParOf" srcId="{08925697-4D50-2D49-B659-B6F6E8BC6C5A}" destId="{38BE856F-1ADE-CE41-90E4-76E485FFAC56}" srcOrd="0" destOrd="0" presId="urn:microsoft.com/office/officeart/2005/8/layout/hierarchy2"/>
    <dgm:cxn modelId="{FFD2BB6E-4C23-EC4E-A609-987E3D22BB01}" type="presParOf" srcId="{AF86208D-D97C-9F4C-96DA-C91A2F26B468}" destId="{5C744F32-A6C3-3448-9338-5E9C2DA4FE2A}" srcOrd="1" destOrd="0" presId="urn:microsoft.com/office/officeart/2005/8/layout/hierarchy2"/>
    <dgm:cxn modelId="{D4A36E99-50A2-1943-809E-B0EB81D7DEC0}" type="presParOf" srcId="{5C744F32-A6C3-3448-9338-5E9C2DA4FE2A}" destId="{CCBA04A2-222C-FA4A-93B4-E22D6421DC6A}" srcOrd="0" destOrd="0" presId="urn:microsoft.com/office/officeart/2005/8/layout/hierarchy2"/>
    <dgm:cxn modelId="{AF58C3A2-BF0D-314F-BD29-11866E737B2D}" type="presParOf" srcId="{5C744F32-A6C3-3448-9338-5E9C2DA4FE2A}" destId="{64916659-A8BD-0040-92EC-0D5CD393AC47}" srcOrd="1" destOrd="0" presId="urn:microsoft.com/office/officeart/2005/8/layout/hierarchy2"/>
    <dgm:cxn modelId="{69D99E5C-129D-8C44-9E84-244531A1F4DA}" type="presParOf" srcId="{64916659-A8BD-0040-92EC-0D5CD393AC47}" destId="{5C8B0D14-3C2D-1240-818B-3F2D9ADCDA0B}" srcOrd="0" destOrd="0" presId="urn:microsoft.com/office/officeart/2005/8/layout/hierarchy2"/>
    <dgm:cxn modelId="{BEFD99D5-E562-0442-AE2C-49D0A19C4835}" type="presParOf" srcId="{5C8B0D14-3C2D-1240-818B-3F2D9ADCDA0B}" destId="{04415413-A242-0C4F-8FB0-59B3DE2819D0}" srcOrd="0" destOrd="0" presId="urn:microsoft.com/office/officeart/2005/8/layout/hierarchy2"/>
    <dgm:cxn modelId="{DFBD0EE9-99DC-A54E-A897-AE873F39A626}" type="presParOf" srcId="{64916659-A8BD-0040-92EC-0D5CD393AC47}" destId="{E08992EE-5F80-4248-8E5C-574FBD25F390}" srcOrd="1" destOrd="0" presId="urn:microsoft.com/office/officeart/2005/8/layout/hierarchy2"/>
    <dgm:cxn modelId="{E21EBB6C-7BC1-294C-8068-A2A982A61819}" type="presParOf" srcId="{E08992EE-5F80-4248-8E5C-574FBD25F390}" destId="{820D609E-973F-E945-81A5-F99693F386A6}" srcOrd="0" destOrd="0" presId="urn:microsoft.com/office/officeart/2005/8/layout/hierarchy2"/>
    <dgm:cxn modelId="{96209682-CB28-2245-B1CD-6F2C697C47A3}" type="presParOf" srcId="{E08992EE-5F80-4248-8E5C-574FBD25F390}" destId="{0CCA6E87-B8BC-9749-80B7-36979A2F76BF}" srcOrd="1" destOrd="0" presId="urn:microsoft.com/office/officeart/2005/8/layout/hierarchy2"/>
    <dgm:cxn modelId="{C169860D-3808-9940-B819-4D8860A7B0E6}" type="presParOf" srcId="{64916659-A8BD-0040-92EC-0D5CD393AC47}" destId="{B9761861-8EFC-4043-9A29-32ABDCE58B59}" srcOrd="2" destOrd="0" presId="urn:microsoft.com/office/officeart/2005/8/layout/hierarchy2"/>
    <dgm:cxn modelId="{CDEB48BA-B8CA-634B-8988-5C566DB66D48}" type="presParOf" srcId="{B9761861-8EFC-4043-9A29-32ABDCE58B59}" destId="{B86B6E7A-58BA-2847-AE47-EFF2E2403F5D}" srcOrd="0" destOrd="0" presId="urn:microsoft.com/office/officeart/2005/8/layout/hierarchy2"/>
    <dgm:cxn modelId="{8D605C99-8DDD-B54C-AA14-F4DA0A66AB6E}" type="presParOf" srcId="{64916659-A8BD-0040-92EC-0D5CD393AC47}" destId="{0EB2E308-27C1-9941-9E69-E802BB1F2A41}" srcOrd="3" destOrd="0" presId="urn:microsoft.com/office/officeart/2005/8/layout/hierarchy2"/>
    <dgm:cxn modelId="{3B3DEE57-60A2-0740-97B4-03FCCAF1F555}" type="presParOf" srcId="{0EB2E308-27C1-9941-9E69-E802BB1F2A41}" destId="{3E936871-3205-1946-B3D7-193A3AF504AE}" srcOrd="0" destOrd="0" presId="urn:microsoft.com/office/officeart/2005/8/layout/hierarchy2"/>
    <dgm:cxn modelId="{9DBF26A3-7AD9-4749-B73D-E068C7B1EEEA}" type="presParOf" srcId="{0EB2E308-27C1-9941-9E69-E802BB1F2A41}" destId="{8FF082D5-1CC4-C64D-B9B7-B1C11FB125F9}" srcOrd="1" destOrd="0" presId="urn:microsoft.com/office/officeart/2005/8/layout/hierarchy2"/>
    <dgm:cxn modelId="{5BB237BD-6CB0-2645-B9BB-4E8331CDC1BB}" type="presParOf" srcId="{64916659-A8BD-0040-92EC-0D5CD393AC47}" destId="{C8B29FC2-5F96-1549-971C-7943DD2405FC}" srcOrd="4" destOrd="0" presId="urn:microsoft.com/office/officeart/2005/8/layout/hierarchy2"/>
    <dgm:cxn modelId="{A340089E-C984-4146-87EE-369939DAB528}" type="presParOf" srcId="{C8B29FC2-5F96-1549-971C-7943DD2405FC}" destId="{DCD2EC84-F678-5E44-9E75-5174C09FAA97}" srcOrd="0" destOrd="0" presId="urn:microsoft.com/office/officeart/2005/8/layout/hierarchy2"/>
    <dgm:cxn modelId="{9B4BAAE2-5D0B-FD44-BA20-E71FECA75F2F}" type="presParOf" srcId="{64916659-A8BD-0040-92EC-0D5CD393AC47}" destId="{3259251D-4761-194E-B7E9-CE75965EFC8D}" srcOrd="5" destOrd="0" presId="urn:microsoft.com/office/officeart/2005/8/layout/hierarchy2"/>
    <dgm:cxn modelId="{8200D8E5-7932-7948-9A24-A45ADB7B4D67}" type="presParOf" srcId="{3259251D-4761-194E-B7E9-CE75965EFC8D}" destId="{D5C6EFA7-A662-1A4C-B070-80316353D2C1}" srcOrd="0" destOrd="0" presId="urn:microsoft.com/office/officeart/2005/8/layout/hierarchy2"/>
    <dgm:cxn modelId="{1ACFBE2D-88BE-0C4B-9F25-66A03602475C}" type="presParOf" srcId="{3259251D-4761-194E-B7E9-CE75965EFC8D}" destId="{AAEC3C6D-5293-9647-9793-20635136BEB5}" srcOrd="1" destOrd="0" presId="urn:microsoft.com/office/officeart/2005/8/layout/hierarchy2"/>
    <dgm:cxn modelId="{4C528B0C-27A8-604D-B847-A743B6051CB2}" type="presParOf" srcId="{AF86208D-D97C-9F4C-96DA-C91A2F26B468}" destId="{2E99DC1A-AF37-C342-A13B-74CBF8F21709}" srcOrd="2" destOrd="0" presId="urn:microsoft.com/office/officeart/2005/8/layout/hierarchy2"/>
    <dgm:cxn modelId="{52FD9F6E-E87F-9D42-837B-0D1934544286}" type="presParOf" srcId="{2E99DC1A-AF37-C342-A13B-74CBF8F21709}" destId="{DE092FE6-F3B5-D344-A836-5DF1287AA299}" srcOrd="0" destOrd="0" presId="urn:microsoft.com/office/officeart/2005/8/layout/hierarchy2"/>
    <dgm:cxn modelId="{FEC42E1E-97D9-374C-BF77-04523EB59664}" type="presParOf" srcId="{AF86208D-D97C-9F4C-96DA-C91A2F26B468}" destId="{1B8D8410-6780-CC43-BECC-7DC424015C2F}" srcOrd="3" destOrd="0" presId="urn:microsoft.com/office/officeart/2005/8/layout/hierarchy2"/>
    <dgm:cxn modelId="{5CAF55FE-7C66-4640-8460-4B6E2733568A}" type="presParOf" srcId="{1B8D8410-6780-CC43-BECC-7DC424015C2F}" destId="{C052442E-3F59-644F-86F2-F2014224617B}" srcOrd="0" destOrd="0" presId="urn:microsoft.com/office/officeart/2005/8/layout/hierarchy2"/>
    <dgm:cxn modelId="{953D4E5D-ADCF-C04C-B7DF-C0D2E96F617F}" type="presParOf" srcId="{1B8D8410-6780-CC43-BECC-7DC424015C2F}" destId="{B532F63B-D869-BD43-9798-CF48CB099038}" srcOrd="1" destOrd="0" presId="urn:microsoft.com/office/officeart/2005/8/layout/hierarchy2"/>
    <dgm:cxn modelId="{D0D704E9-BC2D-9643-98D6-EE0A270ACEC0}" type="presParOf" srcId="{B532F63B-D869-BD43-9798-CF48CB099038}" destId="{C99FF47F-68AC-DF47-BA06-056A914BC05C}" srcOrd="0" destOrd="0" presId="urn:microsoft.com/office/officeart/2005/8/layout/hierarchy2"/>
    <dgm:cxn modelId="{187EF539-D3F5-5345-874F-D0757437108C}" type="presParOf" srcId="{C99FF47F-68AC-DF47-BA06-056A914BC05C}" destId="{9DEE2268-9855-8C4A-B615-6544B948766F}" srcOrd="0" destOrd="0" presId="urn:microsoft.com/office/officeart/2005/8/layout/hierarchy2"/>
    <dgm:cxn modelId="{77520539-3014-5740-81A9-B4E1E3117742}" type="presParOf" srcId="{B532F63B-D869-BD43-9798-CF48CB099038}" destId="{B07ADCB3-424B-6D46-B57F-D3782A14239D}" srcOrd="1" destOrd="0" presId="urn:microsoft.com/office/officeart/2005/8/layout/hierarchy2"/>
    <dgm:cxn modelId="{679FA250-E533-144B-BA70-5C6B595B63C7}" type="presParOf" srcId="{B07ADCB3-424B-6D46-B57F-D3782A14239D}" destId="{E0498F12-64A2-2E41-87A3-FA182F25B31E}" srcOrd="0" destOrd="0" presId="urn:microsoft.com/office/officeart/2005/8/layout/hierarchy2"/>
    <dgm:cxn modelId="{2DC9E0D0-F7A1-6C4D-A8AF-0566EF67BC0E}" type="presParOf" srcId="{B07ADCB3-424B-6D46-B57F-D3782A14239D}" destId="{C2CC9B76-5E03-EB42-8B49-0CF58C9902E3}" srcOrd="1" destOrd="0" presId="urn:microsoft.com/office/officeart/2005/8/layout/hierarchy2"/>
    <dgm:cxn modelId="{8E7DC759-2B93-7348-9B15-D320B91F9EA4}" type="presParOf" srcId="{B532F63B-D869-BD43-9798-CF48CB099038}" destId="{16A67E7F-E2BF-A448-8B82-AA6740BCC432}" srcOrd="2" destOrd="0" presId="urn:microsoft.com/office/officeart/2005/8/layout/hierarchy2"/>
    <dgm:cxn modelId="{83E9EA74-0542-2547-B733-7E656F622828}" type="presParOf" srcId="{16A67E7F-E2BF-A448-8B82-AA6740BCC432}" destId="{76E009DE-E881-1C4D-A8D2-07EDA9914FC7}" srcOrd="0" destOrd="0" presId="urn:microsoft.com/office/officeart/2005/8/layout/hierarchy2"/>
    <dgm:cxn modelId="{4E8552A5-F99D-9140-893D-8264F04808F6}" type="presParOf" srcId="{B532F63B-D869-BD43-9798-CF48CB099038}" destId="{43D100BE-5C3F-4649-985A-A1C8D6BD4D8C}" srcOrd="3" destOrd="0" presId="urn:microsoft.com/office/officeart/2005/8/layout/hierarchy2"/>
    <dgm:cxn modelId="{FFEC94C9-73E8-E14D-BF5D-B4AB782421E2}" type="presParOf" srcId="{43D100BE-5C3F-4649-985A-A1C8D6BD4D8C}" destId="{52292F7E-68B3-C047-9A8A-CDB7CE3DEDAC}" srcOrd="0" destOrd="0" presId="urn:microsoft.com/office/officeart/2005/8/layout/hierarchy2"/>
    <dgm:cxn modelId="{B7E0101C-146A-5345-B17C-BBF1A43D7901}" type="presParOf" srcId="{43D100BE-5C3F-4649-985A-A1C8D6BD4D8C}" destId="{E7283248-5546-6B45-AF68-DACB8E1A1A82}" srcOrd="1" destOrd="0" presId="urn:microsoft.com/office/officeart/2005/8/layout/hierarchy2"/>
    <dgm:cxn modelId="{560039D4-E471-274E-AF94-F4C9C6143FF7}" type="presParOf" srcId="{B532F63B-D869-BD43-9798-CF48CB099038}" destId="{13D641F8-BC35-3149-92B1-4A9168A15B5E}" srcOrd="4" destOrd="0" presId="urn:microsoft.com/office/officeart/2005/8/layout/hierarchy2"/>
    <dgm:cxn modelId="{16CD086B-2D24-FF4F-80B7-E1147511E83E}" type="presParOf" srcId="{13D641F8-BC35-3149-92B1-4A9168A15B5E}" destId="{C77895AB-B9A3-BE4C-ADF0-BF0B50967447}" srcOrd="0" destOrd="0" presId="urn:microsoft.com/office/officeart/2005/8/layout/hierarchy2"/>
    <dgm:cxn modelId="{A0867F95-38DC-584E-9187-CF7401EB1EEB}" type="presParOf" srcId="{B532F63B-D869-BD43-9798-CF48CB099038}" destId="{F0A7C001-0AA1-534E-BC11-C1EDF67D89A4}" srcOrd="5" destOrd="0" presId="urn:microsoft.com/office/officeart/2005/8/layout/hierarchy2"/>
    <dgm:cxn modelId="{9230E7B7-F0B1-E644-9A99-FA1782D36EDF}" type="presParOf" srcId="{F0A7C001-0AA1-534E-BC11-C1EDF67D89A4}" destId="{EAC48331-3B8A-7A4D-87EF-BD00AE2084DF}" srcOrd="0" destOrd="0" presId="urn:microsoft.com/office/officeart/2005/8/layout/hierarchy2"/>
    <dgm:cxn modelId="{8F1F17BF-DF28-F54C-9F8D-3E0506EB6FC6}" type="presParOf" srcId="{F0A7C001-0AA1-534E-BC11-C1EDF67D89A4}" destId="{9F526792-091C-464C-9E54-6AB9A706FDE8}"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B83477C-4923-9E4E-8625-766A495B0D14}" type="datetimeFigureOut">
              <a:rPr lang="es-ES" smtClean="0"/>
              <a:t>27/10/2016</a:t>
            </a:fld>
            <a:endParaRPr lang="es-ES"/>
          </a:p>
        </p:txBody>
      </p:sp>
      <p:sp>
        <p:nvSpPr>
          <p:cNvPr id="4" name="Marcador de imagen d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6A0B538-AE8F-354D-9C18-1856305305C4}" type="slidenum">
              <a:rPr lang="es-ES" smtClean="0"/>
              <a:t>‹Nº›</a:t>
            </a:fld>
            <a:endParaRPr lang="es-ES"/>
          </a:p>
        </p:txBody>
      </p:sp>
    </p:spTree>
    <p:extLst>
      <p:ext uri="{BB962C8B-B14F-4D97-AF65-F5344CB8AC3E}">
        <p14:creationId xmlns:p14="http://schemas.microsoft.com/office/powerpoint/2010/main" val="22256873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6A0B538-AE8F-354D-9C18-1856305305C4}" type="slidenum">
              <a:rPr lang="es-ES" smtClean="0"/>
              <a:t>1</a:t>
            </a:fld>
            <a:endParaRPr lang="es-ES"/>
          </a:p>
        </p:txBody>
      </p:sp>
    </p:spTree>
    <p:extLst>
      <p:ext uri="{BB962C8B-B14F-4D97-AF65-F5344CB8AC3E}">
        <p14:creationId xmlns:p14="http://schemas.microsoft.com/office/powerpoint/2010/main" val="2608046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6A0B538-AE8F-354D-9C18-1856305305C4}" type="slidenum">
              <a:rPr lang="es-ES" smtClean="0"/>
              <a:t>10</a:t>
            </a:fld>
            <a:endParaRPr lang="es-ES"/>
          </a:p>
        </p:txBody>
      </p:sp>
    </p:spTree>
    <p:extLst>
      <p:ext uri="{BB962C8B-B14F-4D97-AF65-F5344CB8AC3E}">
        <p14:creationId xmlns:p14="http://schemas.microsoft.com/office/powerpoint/2010/main" val="2819793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indent="-228600">
              <a:buAutoNum type="arabicParenBoth"/>
            </a:pPr>
            <a:endParaRPr lang="es-ES" dirty="0"/>
          </a:p>
        </p:txBody>
      </p:sp>
      <p:sp>
        <p:nvSpPr>
          <p:cNvPr id="4" name="Marcador de número de diapositiva 3"/>
          <p:cNvSpPr>
            <a:spLocks noGrp="1"/>
          </p:cNvSpPr>
          <p:nvPr>
            <p:ph type="sldNum" sz="quarter" idx="10"/>
          </p:nvPr>
        </p:nvSpPr>
        <p:spPr/>
        <p:txBody>
          <a:bodyPr/>
          <a:lstStyle/>
          <a:p>
            <a:fld id="{B6A0B538-AE8F-354D-9C18-1856305305C4}" type="slidenum">
              <a:rPr lang="es-ES" smtClean="0"/>
              <a:t>11</a:t>
            </a:fld>
            <a:endParaRPr lang="es-ES"/>
          </a:p>
        </p:txBody>
      </p:sp>
    </p:spTree>
    <p:extLst>
      <p:ext uri="{BB962C8B-B14F-4D97-AF65-F5344CB8AC3E}">
        <p14:creationId xmlns:p14="http://schemas.microsoft.com/office/powerpoint/2010/main" val="686094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6A0B538-AE8F-354D-9C18-1856305305C4}" type="slidenum">
              <a:rPr lang="es-ES" smtClean="0"/>
              <a:t>12</a:t>
            </a:fld>
            <a:endParaRPr lang="es-ES"/>
          </a:p>
        </p:txBody>
      </p:sp>
    </p:spTree>
    <p:extLst>
      <p:ext uri="{BB962C8B-B14F-4D97-AF65-F5344CB8AC3E}">
        <p14:creationId xmlns:p14="http://schemas.microsoft.com/office/powerpoint/2010/main" val="3385973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6A0B538-AE8F-354D-9C18-1856305305C4}" type="slidenum">
              <a:rPr lang="es-ES" smtClean="0"/>
              <a:t>13</a:t>
            </a:fld>
            <a:endParaRPr lang="es-ES"/>
          </a:p>
        </p:txBody>
      </p:sp>
    </p:spTree>
    <p:extLst>
      <p:ext uri="{BB962C8B-B14F-4D97-AF65-F5344CB8AC3E}">
        <p14:creationId xmlns:p14="http://schemas.microsoft.com/office/powerpoint/2010/main" val="1552488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6A0B538-AE8F-354D-9C18-1856305305C4}" type="slidenum">
              <a:rPr lang="es-ES" smtClean="0"/>
              <a:t>2</a:t>
            </a:fld>
            <a:endParaRPr lang="es-ES"/>
          </a:p>
        </p:txBody>
      </p:sp>
    </p:spTree>
    <p:extLst>
      <p:ext uri="{BB962C8B-B14F-4D97-AF65-F5344CB8AC3E}">
        <p14:creationId xmlns:p14="http://schemas.microsoft.com/office/powerpoint/2010/main" val="1441616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baseline="0" dirty="0" smtClean="0"/>
          </a:p>
        </p:txBody>
      </p:sp>
      <p:sp>
        <p:nvSpPr>
          <p:cNvPr id="4" name="Marcador de número de diapositiva 3"/>
          <p:cNvSpPr>
            <a:spLocks noGrp="1"/>
          </p:cNvSpPr>
          <p:nvPr>
            <p:ph type="sldNum" sz="quarter" idx="10"/>
          </p:nvPr>
        </p:nvSpPr>
        <p:spPr/>
        <p:txBody>
          <a:bodyPr/>
          <a:lstStyle/>
          <a:p>
            <a:fld id="{B6A0B538-AE8F-354D-9C18-1856305305C4}" type="slidenum">
              <a:rPr lang="es-ES" smtClean="0"/>
              <a:t>3</a:t>
            </a:fld>
            <a:endParaRPr lang="es-ES"/>
          </a:p>
        </p:txBody>
      </p:sp>
    </p:spTree>
    <p:extLst>
      <p:ext uri="{BB962C8B-B14F-4D97-AF65-F5344CB8AC3E}">
        <p14:creationId xmlns:p14="http://schemas.microsoft.com/office/powerpoint/2010/main" val="2356303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6A0B538-AE8F-354D-9C18-1856305305C4}" type="slidenum">
              <a:rPr lang="es-ES" smtClean="0"/>
              <a:t>4</a:t>
            </a:fld>
            <a:endParaRPr lang="es-ES"/>
          </a:p>
        </p:txBody>
      </p:sp>
    </p:spTree>
    <p:extLst>
      <p:ext uri="{BB962C8B-B14F-4D97-AF65-F5344CB8AC3E}">
        <p14:creationId xmlns:p14="http://schemas.microsoft.com/office/powerpoint/2010/main" val="3385973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baseline="0" dirty="0" smtClean="0"/>
          </a:p>
        </p:txBody>
      </p:sp>
      <p:sp>
        <p:nvSpPr>
          <p:cNvPr id="4" name="Marcador de número de diapositiva 3"/>
          <p:cNvSpPr>
            <a:spLocks noGrp="1"/>
          </p:cNvSpPr>
          <p:nvPr>
            <p:ph type="sldNum" sz="quarter" idx="10"/>
          </p:nvPr>
        </p:nvSpPr>
        <p:spPr/>
        <p:txBody>
          <a:bodyPr/>
          <a:lstStyle/>
          <a:p>
            <a:fld id="{B6A0B538-AE8F-354D-9C18-1856305305C4}" type="slidenum">
              <a:rPr lang="es-ES" smtClean="0"/>
              <a:t>5</a:t>
            </a:fld>
            <a:endParaRPr lang="es-ES"/>
          </a:p>
        </p:txBody>
      </p:sp>
    </p:spTree>
    <p:extLst>
      <p:ext uri="{BB962C8B-B14F-4D97-AF65-F5344CB8AC3E}">
        <p14:creationId xmlns:p14="http://schemas.microsoft.com/office/powerpoint/2010/main" val="3033894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6A0B538-AE8F-354D-9C18-1856305305C4}" type="slidenum">
              <a:rPr lang="es-ES" smtClean="0"/>
              <a:t>6</a:t>
            </a:fld>
            <a:endParaRPr lang="es-ES"/>
          </a:p>
        </p:txBody>
      </p:sp>
    </p:spTree>
    <p:extLst>
      <p:ext uri="{BB962C8B-B14F-4D97-AF65-F5344CB8AC3E}">
        <p14:creationId xmlns:p14="http://schemas.microsoft.com/office/powerpoint/2010/main" val="686094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6A0B538-AE8F-354D-9C18-1856305305C4}" type="slidenum">
              <a:rPr lang="es-ES" smtClean="0"/>
              <a:t>7</a:t>
            </a:fld>
            <a:endParaRPr lang="es-ES"/>
          </a:p>
        </p:txBody>
      </p:sp>
    </p:spTree>
    <p:extLst>
      <p:ext uri="{BB962C8B-B14F-4D97-AF65-F5344CB8AC3E}">
        <p14:creationId xmlns:p14="http://schemas.microsoft.com/office/powerpoint/2010/main" val="3232411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B6A0B538-AE8F-354D-9C18-1856305305C4}" type="slidenum">
              <a:rPr lang="es-ES" smtClean="0"/>
              <a:t>8</a:t>
            </a:fld>
            <a:endParaRPr lang="es-ES"/>
          </a:p>
        </p:txBody>
      </p:sp>
    </p:spTree>
    <p:extLst>
      <p:ext uri="{BB962C8B-B14F-4D97-AF65-F5344CB8AC3E}">
        <p14:creationId xmlns:p14="http://schemas.microsoft.com/office/powerpoint/2010/main" val="540714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u="sng" dirty="0"/>
          </a:p>
        </p:txBody>
      </p:sp>
      <p:sp>
        <p:nvSpPr>
          <p:cNvPr id="4" name="Marcador de número de diapositiva 3"/>
          <p:cNvSpPr>
            <a:spLocks noGrp="1"/>
          </p:cNvSpPr>
          <p:nvPr>
            <p:ph type="sldNum" sz="quarter" idx="10"/>
          </p:nvPr>
        </p:nvSpPr>
        <p:spPr/>
        <p:txBody>
          <a:bodyPr/>
          <a:lstStyle/>
          <a:p>
            <a:fld id="{B6A0B538-AE8F-354D-9C18-1856305305C4}" type="slidenum">
              <a:rPr lang="es-ES" smtClean="0"/>
              <a:t>9</a:t>
            </a:fld>
            <a:endParaRPr lang="es-ES"/>
          </a:p>
        </p:txBody>
      </p:sp>
    </p:spTree>
    <p:extLst>
      <p:ext uri="{BB962C8B-B14F-4D97-AF65-F5344CB8AC3E}">
        <p14:creationId xmlns:p14="http://schemas.microsoft.com/office/powerpoint/2010/main" val="686094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_tradnl" smtClean="0"/>
              <a:t>Clic para editar título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October 27, 2016</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‹Nº›</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October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_tradnl" smtClean="0"/>
              <a:t>Clic para editar título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October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October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_tradnl" smtClean="0"/>
              <a:t>Clic para editar título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FBB7EAE1-CAAC-4AEF-919E-158692B1E55E}" type="datetime4">
              <a:rPr lang="en-US" smtClean="0"/>
              <a:pPr/>
              <a:t>October 27,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October 27,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‹Nº›</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October 27,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October 27, 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October 27,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October 27, 2016</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‹Nº›</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_tradnl" smtClean="0"/>
              <a:t>Clic para editar título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_tradnl" smtClean="0"/>
              <a:t>Clic para editar título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CA861222-2C8B-4501-BE87-6797EC025925}" type="datetime4">
              <a:rPr lang="en-US" smtClean="0"/>
              <a:pPr/>
              <a:t>October 27, 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_tradnl" smtClean="0"/>
              <a:t>Clic para editar título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October 27, 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S" sz="3000" dirty="0" smtClean="0"/>
              <a:t>Límites en la apertura de información judicial</a:t>
            </a:r>
            <a:endParaRPr lang="es-ES" sz="3000" dirty="0"/>
          </a:p>
        </p:txBody>
      </p:sp>
      <p:sp>
        <p:nvSpPr>
          <p:cNvPr id="3" name="Subtítulo 2"/>
          <p:cNvSpPr>
            <a:spLocks noGrp="1"/>
          </p:cNvSpPr>
          <p:nvPr>
            <p:ph type="subTitle" idx="1"/>
          </p:nvPr>
        </p:nvSpPr>
        <p:spPr/>
        <p:txBody>
          <a:bodyPr/>
          <a:lstStyle/>
          <a:p>
            <a:r>
              <a:rPr lang="es-ES" dirty="0" smtClean="0"/>
              <a:t>Transparencia, acceso a la información y protección de datos personales. Un equilibrio necesario</a:t>
            </a:r>
            <a:endParaRPr lang="es-ES" dirty="0"/>
          </a:p>
        </p:txBody>
      </p:sp>
      <p:pic>
        <p:nvPicPr>
          <p:cNvPr id="4" name="Picture 18" descr="Description: CIDE"/>
          <p:cNvPicPr/>
          <p:nvPr/>
        </p:nvPicPr>
        <p:blipFill>
          <a:blip r:embed="rId3"/>
          <a:srcRect/>
          <a:stretch>
            <a:fillRect/>
          </a:stretch>
        </p:blipFill>
        <p:spPr bwMode="auto">
          <a:xfrm>
            <a:off x="5434647" y="660717"/>
            <a:ext cx="2008505" cy="761365"/>
          </a:xfrm>
          <a:prstGeom prst="rect">
            <a:avLst/>
          </a:prstGeom>
          <a:noFill/>
          <a:ln w="9525">
            <a:noFill/>
            <a:miter lim="800000"/>
            <a:headEnd/>
            <a:tailEnd/>
          </a:ln>
        </p:spPr>
      </p:pic>
      <p:sp>
        <p:nvSpPr>
          <p:cNvPr id="5" name="CuadroTexto 4"/>
          <p:cNvSpPr txBox="1"/>
          <p:nvPr/>
        </p:nvSpPr>
        <p:spPr>
          <a:xfrm>
            <a:off x="355600" y="4511924"/>
            <a:ext cx="4131733" cy="1754327"/>
          </a:xfrm>
          <a:prstGeom prst="rect">
            <a:avLst/>
          </a:prstGeom>
          <a:noFill/>
        </p:spPr>
        <p:txBody>
          <a:bodyPr wrap="square" rtlCol="0">
            <a:spAutoFit/>
          </a:bodyPr>
          <a:lstStyle/>
          <a:p>
            <a:r>
              <a:rPr lang="es-ES" b="1" dirty="0" smtClean="0">
                <a:latin typeface="Arial Narrow"/>
                <a:cs typeface="Arial Narrow"/>
              </a:rPr>
              <a:t>Dra. María Solange Maqueo Ramírez</a:t>
            </a:r>
          </a:p>
          <a:p>
            <a:r>
              <a:rPr lang="es-ES" dirty="0" smtClean="0">
                <a:latin typeface="Arial Narrow"/>
                <a:cs typeface="Arial Narrow"/>
              </a:rPr>
              <a:t>Profesora Investigadora</a:t>
            </a:r>
          </a:p>
          <a:p>
            <a:r>
              <a:rPr lang="es-ES" dirty="0" smtClean="0">
                <a:latin typeface="Arial Narrow"/>
                <a:cs typeface="Arial Narrow"/>
              </a:rPr>
              <a:t>División de Estudios Jurídicos</a:t>
            </a:r>
          </a:p>
          <a:p>
            <a:r>
              <a:rPr lang="es-ES" dirty="0" smtClean="0">
                <a:latin typeface="Arial Narrow"/>
                <a:cs typeface="Arial Narrow"/>
              </a:rPr>
              <a:t>Centro de Investigación y Docencia Económicas</a:t>
            </a:r>
          </a:p>
          <a:p>
            <a:r>
              <a:rPr lang="es-ES" dirty="0" err="1" smtClean="0">
                <a:latin typeface="Arial Narrow"/>
                <a:cs typeface="Arial Narrow"/>
              </a:rPr>
              <a:t>maria.maqueo@cide.edu</a:t>
            </a:r>
            <a:endParaRPr lang="es-ES" dirty="0">
              <a:latin typeface="Arial Narrow"/>
              <a:cs typeface="Arial Narrow"/>
            </a:endParaRPr>
          </a:p>
        </p:txBody>
      </p:sp>
      <p:pic>
        <p:nvPicPr>
          <p:cNvPr id="6" name="Imagen 5" descr="bigstock-open-or-close-opening-hours-or-142500893.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55600" y="660717"/>
            <a:ext cx="3640667" cy="3555683"/>
          </a:xfrm>
          <a:prstGeom prst="rect">
            <a:avLst/>
          </a:prstGeom>
        </p:spPr>
      </p:pic>
      <p:sp>
        <p:nvSpPr>
          <p:cNvPr id="7" name="6 CuadroTexto"/>
          <p:cNvSpPr txBox="1"/>
          <p:nvPr/>
        </p:nvSpPr>
        <p:spPr>
          <a:xfrm>
            <a:off x="355600" y="6292185"/>
            <a:ext cx="7945120" cy="492443"/>
          </a:xfrm>
          <a:prstGeom prst="rect">
            <a:avLst/>
          </a:prstGeom>
          <a:noFill/>
        </p:spPr>
        <p:txBody>
          <a:bodyPr wrap="square" rtlCol="0">
            <a:spAutoFit/>
          </a:bodyPr>
          <a:lstStyle/>
          <a:p>
            <a:r>
              <a:rPr lang="es-MX" sz="1300" dirty="0" smtClean="0">
                <a:latin typeface="Browallia New" panose="020B0604020202020204" pitchFamily="34" charset="-34"/>
                <a:cs typeface="Browallia New" panose="020B0604020202020204" pitchFamily="34" charset="-34"/>
              </a:rPr>
              <a:t>Las opiniones y datos contenidos en este documento son de la exclusiva responsabilidad de su autora y no representa el punto de vista del CIDE como institución.</a:t>
            </a:r>
            <a:endParaRPr lang="es-MX" sz="1300" dirty="0">
              <a:latin typeface="Browallia New" panose="020B0604020202020204" pitchFamily="34" charset="-34"/>
              <a:cs typeface="Browallia New" panose="020B0604020202020204" pitchFamily="34" charset="-34"/>
            </a:endParaRPr>
          </a:p>
        </p:txBody>
      </p:sp>
    </p:spTree>
    <p:extLst>
      <p:ext uri="{BB962C8B-B14F-4D97-AF65-F5344CB8AC3E}">
        <p14:creationId xmlns:p14="http://schemas.microsoft.com/office/powerpoint/2010/main" val="845236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43492" y="1378018"/>
            <a:ext cx="6777317" cy="4454612"/>
          </a:xfrm>
        </p:spPr>
        <p:txBody>
          <a:bodyPr>
            <a:normAutofit/>
          </a:bodyPr>
          <a:lstStyle/>
          <a:p>
            <a:r>
              <a:rPr lang="es-ES" dirty="0" smtClean="0">
                <a:solidFill>
                  <a:srgbClr val="74A510"/>
                </a:solidFill>
              </a:rPr>
              <a:t>LGTAIP:</a:t>
            </a:r>
          </a:p>
          <a:p>
            <a:pPr lvl="1"/>
            <a:r>
              <a:rPr lang="es-ES" dirty="0" smtClean="0"/>
              <a:t>Obligación genérica de tratar datos personales sólo cuando sean adecuados, pertinentes y no excesivos.</a:t>
            </a:r>
          </a:p>
          <a:p>
            <a:pPr lvl="1"/>
            <a:r>
              <a:rPr lang="es-ES" dirty="0" smtClean="0"/>
              <a:t>No todo asunto de interés público (o de trascendencia social) supone por ese sólo hecho una excepción al deber de confidencialidad de los datos personales.</a:t>
            </a:r>
          </a:p>
          <a:p>
            <a:pPr lvl="1"/>
            <a:r>
              <a:rPr lang="es-ES" dirty="0" smtClean="0"/>
              <a:t>Por R.G. Se advierte la confidencialidad de los datos personales, salvo casos de excepción. Ello resulta aplicable a las resoluciones o laudos.</a:t>
            </a:r>
          </a:p>
          <a:p>
            <a:pPr marL="68580" indent="0">
              <a:buNone/>
            </a:pPr>
            <a:endParaRPr lang="es-ES" dirty="0"/>
          </a:p>
        </p:txBody>
      </p:sp>
    </p:spTree>
    <p:extLst>
      <p:ext uri="{BB962C8B-B14F-4D97-AF65-F5344CB8AC3E}">
        <p14:creationId xmlns:p14="http://schemas.microsoft.com/office/powerpoint/2010/main" val="663062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8" descr="Description: CIDE"/>
          <p:cNvPicPr/>
          <p:nvPr/>
        </p:nvPicPr>
        <p:blipFill>
          <a:blip r:embed="rId3"/>
          <a:srcRect/>
          <a:stretch>
            <a:fillRect/>
          </a:stretch>
        </p:blipFill>
        <p:spPr bwMode="auto">
          <a:xfrm>
            <a:off x="5562601" y="0"/>
            <a:ext cx="1727199" cy="622300"/>
          </a:xfrm>
          <a:prstGeom prst="rect">
            <a:avLst/>
          </a:prstGeom>
          <a:noFill/>
          <a:ln w="9525">
            <a:noFill/>
            <a:miter lim="800000"/>
            <a:headEnd/>
            <a:tailEnd/>
          </a:ln>
        </p:spPr>
      </p:pic>
      <p:sp>
        <p:nvSpPr>
          <p:cNvPr id="10" name="CuadroTexto 9"/>
          <p:cNvSpPr txBox="1"/>
          <p:nvPr/>
        </p:nvSpPr>
        <p:spPr>
          <a:xfrm>
            <a:off x="767620" y="965200"/>
            <a:ext cx="800219" cy="5164667"/>
          </a:xfrm>
          <a:prstGeom prst="rect">
            <a:avLst/>
          </a:prstGeom>
        </p:spPr>
        <p:style>
          <a:lnRef idx="1">
            <a:schemeClr val="accent1"/>
          </a:lnRef>
          <a:fillRef idx="2">
            <a:schemeClr val="accent1"/>
          </a:fillRef>
          <a:effectRef idx="1">
            <a:schemeClr val="accent1"/>
          </a:effectRef>
          <a:fontRef idx="minor">
            <a:schemeClr val="dk1"/>
          </a:fontRef>
        </p:style>
        <p:txBody>
          <a:bodyPr vert="vert270" wrap="square" rtlCol="0">
            <a:spAutoFit/>
          </a:bodyPr>
          <a:lstStyle/>
          <a:p>
            <a:pPr algn="ctr"/>
            <a:r>
              <a:rPr lang="es-ES" sz="2000" dirty="0" smtClean="0"/>
              <a:t>Ley General de Transparencia y Acceso a la Información Pública</a:t>
            </a:r>
            <a:endParaRPr lang="es-ES" sz="2000" dirty="0"/>
          </a:p>
        </p:txBody>
      </p:sp>
      <p:sp>
        <p:nvSpPr>
          <p:cNvPr id="11" name="Marcador de contenido 4"/>
          <p:cNvSpPr>
            <a:spLocks noGrp="1"/>
          </p:cNvSpPr>
          <p:nvPr>
            <p:ph idx="1"/>
          </p:nvPr>
        </p:nvSpPr>
        <p:spPr>
          <a:xfrm>
            <a:off x="1703393" y="965200"/>
            <a:ext cx="6492340" cy="5164667"/>
          </a:xfrm>
        </p:spPr>
        <p:txBody>
          <a:bodyPr>
            <a:normAutofit fontScale="92500" lnSpcReduction="20000"/>
          </a:bodyPr>
          <a:lstStyle/>
          <a:p>
            <a:r>
              <a:rPr lang="es-ES" sz="1300" dirty="0" smtClean="0"/>
              <a:t>Art. 11. Toda la información en posesión de los sujetos obligados será pública, completa, oportuna, accesible, sujeta a un claro régimen de excepciones que deberán de estar definidas y ser demás legítimas y estrictamente necesarias en una sociedad democrática.</a:t>
            </a:r>
          </a:p>
          <a:p>
            <a:r>
              <a:rPr lang="es-ES" sz="1300" dirty="0" smtClean="0"/>
              <a:t>Art. 68. Los sujetos obligados serán responsables de los datos personales en su posesión y, en relación con estos, deberán: […]. II. Tratar datos personales sólo cuando éstos sean adecuados, pertinentes y no excesivos en relación con los propósitos para los cuales se hayan obtenido o dicho tratamiento se haga en el ejercicio de las atribuciones conferidas por ley: […]</a:t>
            </a:r>
          </a:p>
          <a:p>
            <a:pPr marL="355600" indent="0">
              <a:buNone/>
              <a:tabLst>
                <a:tab pos="355600" algn="l"/>
              </a:tabLst>
            </a:pPr>
            <a:r>
              <a:rPr lang="es-ES" sz="1300" dirty="0" smtClean="0"/>
              <a:t>Los sujetos obligados no podrán difundir, distribuir o comercializar los datos personales contenidos en los sistemas de información, desarrollados en el ejercicio de sus funciones, salvo que hubiere consentimiento expreso, por escrito o por un medio de autenticación similar, […]</a:t>
            </a:r>
          </a:p>
          <a:p>
            <a:r>
              <a:rPr lang="es-ES" sz="1300" dirty="0" smtClean="0"/>
              <a:t>Art. 120. […] No se requerirá el consentimiento del titular de la información confidencial cuando: I. La información se encuentre en registros públicos o fuentes de acceso público, II. Por ley tenga el carácter de pública; III. Exista una orden judicial; IV. Por razones de seguridad nacional y salubridad general, o para proteger los derechos de terceros, se requiera su publicación, o V. Cuando se transmita entre sujetos obligados y entre éstos y los sujetos de derecho internacional, […] siempre y cuando la información se utilice para el ejercicio de facultades propias de los mismos.</a:t>
            </a:r>
          </a:p>
          <a:p>
            <a:pPr marL="355600" indent="0">
              <a:buNone/>
              <a:tabLst>
                <a:tab pos="355600" algn="l"/>
              </a:tabLst>
            </a:pPr>
            <a:r>
              <a:rPr lang="es-ES" sz="1300" dirty="0" smtClean="0"/>
              <a:t>Para efectos de la fracción IV del presente artículo, </a:t>
            </a:r>
            <a:r>
              <a:rPr lang="es-ES" sz="1300" u="sng" dirty="0" smtClean="0"/>
              <a:t>el organismo garante deberá aplicar la prueba de interés público. Además, se deberá corroborar una conexión patente entre la información confidencial y un tema de interés público y la proporcionalidad entre la invasión a la intimidad ocasionada por la divulgación de la información confidencial y el interés público de la información.</a:t>
            </a:r>
          </a:p>
          <a:p>
            <a:r>
              <a:rPr lang="es-ES" sz="1300" dirty="0" smtClean="0"/>
              <a:t>Art. 73. […, los sujetos obligados de los Poderes Judiciales […] deberán poner a disposición del público y actualizar la siguiente información: I. Tesis y ejecutorias publicadas en el SJF o en la Gaceta respectiva […]; II. </a:t>
            </a:r>
            <a:r>
              <a:rPr lang="es-ES" sz="1300" u="sng" dirty="0" smtClean="0"/>
              <a:t>Versiones públicas de las sentencias que sean de interés público</a:t>
            </a:r>
            <a:r>
              <a:rPr lang="es-ES" sz="1300" dirty="0" smtClean="0"/>
              <a:t>; III. Las versiones estenográficas de las sesiones públicas; IV. Procesos de designación de jueces y magistrados y V. Lista de acuerdos que diariamente publiquen.</a:t>
            </a:r>
          </a:p>
          <a:p>
            <a:pPr marL="68580" indent="0">
              <a:buNone/>
            </a:pPr>
            <a:endParaRPr lang="es-ES" sz="1300" dirty="0" smtClean="0"/>
          </a:p>
        </p:txBody>
      </p:sp>
    </p:spTree>
    <p:extLst>
      <p:ext uri="{BB962C8B-B14F-4D97-AF65-F5344CB8AC3E}">
        <p14:creationId xmlns:p14="http://schemas.microsoft.com/office/powerpoint/2010/main" val="66155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8" descr="Description: CIDE"/>
          <p:cNvPicPr/>
          <p:nvPr/>
        </p:nvPicPr>
        <p:blipFill>
          <a:blip r:embed="rId3"/>
          <a:srcRect/>
          <a:stretch>
            <a:fillRect/>
          </a:stretch>
        </p:blipFill>
        <p:spPr bwMode="auto">
          <a:xfrm>
            <a:off x="5562601" y="0"/>
            <a:ext cx="1727199" cy="622300"/>
          </a:xfrm>
          <a:prstGeom prst="rect">
            <a:avLst/>
          </a:prstGeom>
          <a:noFill/>
          <a:ln w="9525">
            <a:noFill/>
            <a:miter lim="800000"/>
            <a:headEnd/>
            <a:tailEnd/>
          </a:ln>
        </p:spPr>
      </p:pic>
      <p:graphicFrame>
        <p:nvGraphicFramePr>
          <p:cNvPr id="13" name="Diagrama 12"/>
          <p:cNvGraphicFramePr/>
          <p:nvPr>
            <p:extLst>
              <p:ext uri="{D42A27DB-BD31-4B8C-83A1-F6EECF244321}">
                <p14:modId xmlns:p14="http://schemas.microsoft.com/office/powerpoint/2010/main" val="382278692"/>
              </p:ext>
            </p:extLst>
          </p:nvPr>
        </p:nvGraphicFramePr>
        <p:xfrm>
          <a:off x="1016002" y="1117600"/>
          <a:ext cx="6010050" cy="48267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 name="Cerrar llave 15"/>
          <p:cNvSpPr/>
          <p:nvPr/>
        </p:nvSpPr>
        <p:spPr>
          <a:xfrm>
            <a:off x="6894178" y="4431270"/>
            <a:ext cx="263748" cy="743049"/>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17" name="CuadroTexto 16"/>
          <p:cNvSpPr txBox="1"/>
          <p:nvPr/>
        </p:nvSpPr>
        <p:spPr>
          <a:xfrm>
            <a:off x="7289798" y="4056751"/>
            <a:ext cx="1722463"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171450" indent="-171450">
              <a:buFont typeface="Arial"/>
              <a:buChar char="•"/>
            </a:pPr>
            <a:r>
              <a:rPr lang="es-ES" sz="1400" dirty="0" smtClean="0"/>
              <a:t>Por etapa procesal</a:t>
            </a:r>
          </a:p>
          <a:p>
            <a:pPr marL="171450" indent="-171450">
              <a:buFont typeface="Arial"/>
              <a:buChar char="•"/>
            </a:pPr>
            <a:r>
              <a:rPr lang="es-ES" sz="1400" dirty="0" smtClean="0"/>
              <a:t>Por tipo de procedimiento</a:t>
            </a:r>
          </a:p>
          <a:p>
            <a:pPr marL="171450" indent="-171450">
              <a:buFont typeface="Arial"/>
              <a:buChar char="•"/>
            </a:pPr>
            <a:r>
              <a:rPr lang="es-ES" sz="1400" dirty="0" smtClean="0"/>
              <a:t>Por materia</a:t>
            </a:r>
          </a:p>
          <a:p>
            <a:pPr marL="171450" indent="-171450">
              <a:buFont typeface="Arial"/>
              <a:buChar char="•"/>
            </a:pPr>
            <a:r>
              <a:rPr lang="es-ES" sz="1400" dirty="0" smtClean="0"/>
              <a:t>Por tipo de información</a:t>
            </a:r>
          </a:p>
          <a:p>
            <a:pPr marL="171450" indent="-171450">
              <a:buFont typeface="Arial"/>
              <a:buChar char="•"/>
            </a:pPr>
            <a:r>
              <a:rPr lang="es-ES" sz="1400" dirty="0" smtClean="0"/>
              <a:t>Por sujetos del proceso</a:t>
            </a:r>
          </a:p>
        </p:txBody>
      </p:sp>
    </p:spTree>
    <p:extLst>
      <p:ext uri="{BB962C8B-B14F-4D97-AF65-F5344CB8AC3E}">
        <p14:creationId xmlns:p14="http://schemas.microsoft.com/office/powerpoint/2010/main" val="888646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000" dirty="0" smtClean="0"/>
              <a:t>Algunas recomendaciones previas</a:t>
            </a:r>
            <a:endParaRPr lang="es-ES" sz="3000" dirty="0"/>
          </a:p>
        </p:txBody>
      </p:sp>
      <p:sp>
        <p:nvSpPr>
          <p:cNvPr id="5" name="Marcador de contenido 4"/>
          <p:cNvSpPr>
            <a:spLocks noGrp="1"/>
          </p:cNvSpPr>
          <p:nvPr>
            <p:ph idx="1"/>
          </p:nvPr>
        </p:nvSpPr>
        <p:spPr/>
        <p:txBody>
          <a:bodyPr>
            <a:normAutofit/>
          </a:bodyPr>
          <a:lstStyle/>
          <a:p>
            <a:pPr marL="68580" indent="0">
              <a:buNone/>
            </a:pPr>
            <a:endParaRPr lang="es-ES" sz="2200" dirty="0" smtClean="0"/>
          </a:p>
          <a:p>
            <a:r>
              <a:rPr lang="es-ES" sz="2200" dirty="0" smtClean="0"/>
              <a:t>Lo que importa es la protección de la persona no del dato mismo</a:t>
            </a:r>
          </a:p>
          <a:p>
            <a:r>
              <a:rPr lang="es-ES" sz="2200" dirty="0" smtClean="0"/>
              <a:t>Métodos de </a:t>
            </a:r>
            <a:r>
              <a:rPr lang="es-ES" sz="2200" dirty="0" err="1" smtClean="0"/>
              <a:t>anonimización</a:t>
            </a:r>
            <a:r>
              <a:rPr lang="es-ES" sz="2200" dirty="0" smtClean="0"/>
              <a:t> adecuados</a:t>
            </a:r>
          </a:p>
          <a:p>
            <a:r>
              <a:rPr lang="es-ES" sz="2200" dirty="0" smtClean="0"/>
              <a:t>Substitución del uso de asteriscos que permitan dar seguimiento al texto de la resolución</a:t>
            </a:r>
          </a:p>
          <a:p>
            <a:r>
              <a:rPr lang="es-ES" sz="2200" dirty="0" smtClean="0"/>
              <a:t>Adoptar algunos estándares internacionales en la materia.</a:t>
            </a:r>
          </a:p>
          <a:p>
            <a:endParaRPr lang="es-ES" sz="2200" dirty="0" smtClean="0"/>
          </a:p>
          <a:p>
            <a:endParaRPr lang="es-ES" sz="2200" dirty="0" smtClean="0"/>
          </a:p>
          <a:p>
            <a:endParaRPr lang="es-ES" sz="2200" dirty="0"/>
          </a:p>
        </p:txBody>
      </p:sp>
      <p:pic>
        <p:nvPicPr>
          <p:cNvPr id="6" name="Picture 18" descr="Description: CIDE"/>
          <p:cNvPicPr/>
          <p:nvPr/>
        </p:nvPicPr>
        <p:blipFill>
          <a:blip r:embed="rId3"/>
          <a:srcRect/>
          <a:stretch>
            <a:fillRect/>
          </a:stretch>
        </p:blipFill>
        <p:spPr bwMode="auto">
          <a:xfrm>
            <a:off x="5562601" y="0"/>
            <a:ext cx="1727199" cy="622300"/>
          </a:xfrm>
          <a:prstGeom prst="rect">
            <a:avLst/>
          </a:prstGeom>
          <a:noFill/>
          <a:ln w="9525">
            <a:noFill/>
            <a:miter lim="800000"/>
            <a:headEnd/>
            <a:tailEnd/>
          </a:ln>
        </p:spPr>
      </p:pic>
    </p:spTree>
    <p:extLst>
      <p:ext uri="{BB962C8B-B14F-4D97-AF65-F5344CB8AC3E}">
        <p14:creationId xmlns:p14="http://schemas.microsoft.com/office/powerpoint/2010/main" val="2436899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1331356" y="2607735"/>
            <a:ext cx="2580243" cy="965198"/>
          </a:xfrm>
        </p:spPr>
        <p:style>
          <a:lnRef idx="1">
            <a:schemeClr val="accent1"/>
          </a:lnRef>
          <a:fillRef idx="2">
            <a:schemeClr val="accent1"/>
          </a:fillRef>
          <a:effectRef idx="1">
            <a:schemeClr val="accent1"/>
          </a:effectRef>
          <a:fontRef idx="minor">
            <a:schemeClr val="dk1"/>
          </a:fontRef>
        </p:style>
        <p:txBody>
          <a:bodyPr>
            <a:normAutofit/>
          </a:bodyPr>
          <a:lstStyle/>
          <a:p>
            <a:pPr marL="68580" indent="0" algn="ctr">
              <a:buNone/>
            </a:pPr>
            <a:r>
              <a:rPr lang="es-ES" sz="1800" dirty="0"/>
              <a:t>D</a:t>
            </a:r>
            <a:r>
              <a:rPr lang="es-ES" sz="1800" dirty="0" smtClean="0"/>
              <a:t>erecho de Acceso a la Información</a:t>
            </a:r>
            <a:endParaRPr lang="es-ES" sz="1800" dirty="0"/>
          </a:p>
        </p:txBody>
      </p:sp>
      <p:pic>
        <p:nvPicPr>
          <p:cNvPr id="6" name="Picture 18" descr="Description: CIDE"/>
          <p:cNvPicPr/>
          <p:nvPr/>
        </p:nvPicPr>
        <p:blipFill>
          <a:blip r:embed="rId3"/>
          <a:srcRect/>
          <a:stretch>
            <a:fillRect/>
          </a:stretch>
        </p:blipFill>
        <p:spPr bwMode="auto">
          <a:xfrm>
            <a:off x="5562601" y="0"/>
            <a:ext cx="1727199" cy="622300"/>
          </a:xfrm>
          <a:prstGeom prst="rect">
            <a:avLst/>
          </a:prstGeom>
          <a:noFill/>
          <a:ln w="9525">
            <a:noFill/>
            <a:miter lim="800000"/>
            <a:headEnd/>
            <a:tailEnd/>
          </a:ln>
        </p:spPr>
      </p:pic>
      <p:sp>
        <p:nvSpPr>
          <p:cNvPr id="7" name="CuadroTexto 6"/>
          <p:cNvSpPr txBox="1"/>
          <p:nvPr/>
        </p:nvSpPr>
        <p:spPr>
          <a:xfrm>
            <a:off x="2816212" y="1576401"/>
            <a:ext cx="3206775" cy="43088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s-ES" sz="2200" dirty="0" smtClean="0"/>
              <a:t>Derechos Humanos</a:t>
            </a:r>
            <a:endParaRPr lang="es-ES" sz="2200" dirty="0"/>
          </a:p>
        </p:txBody>
      </p:sp>
      <p:sp>
        <p:nvSpPr>
          <p:cNvPr id="10" name="CuadroTexto 9"/>
          <p:cNvSpPr txBox="1"/>
          <p:nvPr/>
        </p:nvSpPr>
        <p:spPr>
          <a:xfrm>
            <a:off x="1331357" y="3776133"/>
            <a:ext cx="637888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dirty="0" smtClean="0"/>
              <a:t>Obligación de promover, respetar, proteger y garantizar (artículo 1º CPEUM)</a:t>
            </a:r>
            <a:endParaRPr lang="es-ES" dirty="0"/>
          </a:p>
        </p:txBody>
      </p:sp>
      <p:sp>
        <p:nvSpPr>
          <p:cNvPr id="11" name="Marcador de contenido 4"/>
          <p:cNvSpPr txBox="1">
            <a:spLocks/>
          </p:cNvSpPr>
          <p:nvPr/>
        </p:nvSpPr>
        <p:spPr>
          <a:xfrm>
            <a:off x="5147733" y="2607735"/>
            <a:ext cx="2562510" cy="965198"/>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dk1"/>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dk1"/>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dk1"/>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dk1"/>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dk1"/>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dk1"/>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dk1"/>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dk1"/>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dk1"/>
                </a:solidFill>
                <a:latin typeface="+mn-lt"/>
                <a:ea typeface="+mn-ea"/>
                <a:cs typeface="+mn-cs"/>
              </a:defRPr>
            </a:lvl9pPr>
          </a:lstStyle>
          <a:p>
            <a:pPr marL="68580" indent="0" algn="ctr">
              <a:buFont typeface="Wingdings 2" pitchFamily="18" charset="2"/>
              <a:buNone/>
            </a:pPr>
            <a:r>
              <a:rPr lang="es-ES" sz="1800" dirty="0" smtClean="0"/>
              <a:t>Derecho a la Protección de </a:t>
            </a:r>
            <a:r>
              <a:rPr lang="es-ES" sz="1800" dirty="0"/>
              <a:t>D</a:t>
            </a:r>
            <a:r>
              <a:rPr lang="es-ES" sz="1800" dirty="0" smtClean="0"/>
              <a:t>atos </a:t>
            </a:r>
            <a:r>
              <a:rPr lang="es-ES" sz="1800" dirty="0"/>
              <a:t>P</a:t>
            </a:r>
            <a:r>
              <a:rPr lang="es-ES" sz="1800" dirty="0" smtClean="0"/>
              <a:t>ersonales</a:t>
            </a:r>
            <a:endParaRPr lang="es-ES" sz="1800" dirty="0"/>
          </a:p>
        </p:txBody>
      </p:sp>
      <p:cxnSp>
        <p:nvCxnSpPr>
          <p:cNvPr id="13" name="Conector recto 12"/>
          <p:cNvCxnSpPr>
            <a:stCxn id="7" idx="2"/>
          </p:cNvCxnSpPr>
          <p:nvPr/>
        </p:nvCxnSpPr>
        <p:spPr>
          <a:xfrm>
            <a:off x="4419600" y="2007288"/>
            <a:ext cx="0" cy="278712"/>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Conector recto 14"/>
          <p:cNvCxnSpPr/>
          <p:nvPr/>
        </p:nvCxnSpPr>
        <p:spPr>
          <a:xfrm>
            <a:off x="4419600" y="2302935"/>
            <a:ext cx="160338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Conector recto 16"/>
          <p:cNvCxnSpPr/>
          <p:nvPr/>
        </p:nvCxnSpPr>
        <p:spPr>
          <a:xfrm>
            <a:off x="6007147" y="2319869"/>
            <a:ext cx="0" cy="2878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Conector recto 18"/>
          <p:cNvCxnSpPr/>
          <p:nvPr/>
        </p:nvCxnSpPr>
        <p:spPr>
          <a:xfrm flipH="1">
            <a:off x="2946400" y="2302934"/>
            <a:ext cx="1473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Conector recto 20"/>
          <p:cNvCxnSpPr/>
          <p:nvPr/>
        </p:nvCxnSpPr>
        <p:spPr>
          <a:xfrm>
            <a:off x="2951679" y="2319869"/>
            <a:ext cx="0" cy="287866"/>
          </a:xfrm>
          <a:prstGeom prst="line">
            <a:avLst/>
          </a:prstGeom>
        </p:spPr>
        <p:style>
          <a:lnRef idx="2">
            <a:schemeClr val="accent1"/>
          </a:lnRef>
          <a:fillRef idx="0">
            <a:schemeClr val="accent1"/>
          </a:fillRef>
          <a:effectRef idx="1">
            <a:schemeClr val="accent1"/>
          </a:effectRef>
          <a:fontRef idx="minor">
            <a:schemeClr val="tx1"/>
          </a:fontRef>
        </p:style>
      </p:cxnSp>
      <p:sp>
        <p:nvSpPr>
          <p:cNvPr id="23" name="Llamada de flecha hacia abajo 22"/>
          <p:cNvSpPr/>
          <p:nvPr/>
        </p:nvSpPr>
        <p:spPr>
          <a:xfrm>
            <a:off x="1331357" y="4487333"/>
            <a:ext cx="6378886" cy="237067"/>
          </a:xfrm>
          <a:prstGeom prst="down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4" name="CuadroTexto 23"/>
          <p:cNvSpPr txBox="1"/>
          <p:nvPr/>
        </p:nvSpPr>
        <p:spPr>
          <a:xfrm>
            <a:off x="3285067" y="4872280"/>
            <a:ext cx="2277534" cy="89255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600" dirty="0" smtClean="0">
                <a:latin typeface="Bookman Old Style"/>
                <a:cs typeface="Bookman Old Style"/>
              </a:rPr>
              <a:t>Poder Judicial</a:t>
            </a:r>
            <a:endParaRPr lang="es-ES" sz="2600" dirty="0">
              <a:latin typeface="Bookman Old Style"/>
              <a:cs typeface="Bookman Old Style"/>
            </a:endParaRPr>
          </a:p>
        </p:txBody>
      </p:sp>
      <p:sp>
        <p:nvSpPr>
          <p:cNvPr id="26" name="CuadroTexto 25"/>
          <p:cNvSpPr txBox="1"/>
          <p:nvPr/>
        </p:nvSpPr>
        <p:spPr>
          <a:xfrm>
            <a:off x="5710814" y="4872280"/>
            <a:ext cx="1773720" cy="523220"/>
          </a:xfrm>
          <a:prstGeom prst="rect">
            <a:avLst/>
          </a:prstGeom>
          <a:noFill/>
        </p:spPr>
        <p:txBody>
          <a:bodyPr wrap="square" rtlCol="0">
            <a:spAutoFit/>
          </a:bodyPr>
          <a:lstStyle/>
          <a:p>
            <a:pPr marL="285750" indent="-285750">
              <a:buFont typeface="Arial"/>
              <a:buChar char="•"/>
            </a:pPr>
            <a:r>
              <a:rPr lang="es-ES" sz="1400" dirty="0" smtClean="0"/>
              <a:t>Funciones administrativas</a:t>
            </a:r>
            <a:endParaRPr lang="es-ES" sz="1400" dirty="0"/>
          </a:p>
        </p:txBody>
      </p:sp>
      <p:sp>
        <p:nvSpPr>
          <p:cNvPr id="27" name="CuadroTexto 26"/>
          <p:cNvSpPr txBox="1"/>
          <p:nvPr/>
        </p:nvSpPr>
        <p:spPr>
          <a:xfrm>
            <a:off x="5710814" y="5303112"/>
            <a:ext cx="1773720" cy="523220"/>
          </a:xfrm>
          <a:prstGeom prst="rect">
            <a:avLst/>
          </a:prstGeom>
          <a:noFill/>
        </p:spPr>
        <p:txBody>
          <a:bodyPr wrap="square" rtlCol="0">
            <a:spAutoFit/>
          </a:bodyPr>
          <a:lstStyle/>
          <a:p>
            <a:pPr marL="285750" indent="-285750">
              <a:buFont typeface="Arial"/>
              <a:buChar char="•"/>
            </a:pPr>
            <a:r>
              <a:rPr lang="es-ES" sz="1400" dirty="0" smtClean="0"/>
              <a:t>Funciones jurisdiccionales</a:t>
            </a:r>
            <a:endParaRPr lang="es-ES" sz="1400" dirty="0"/>
          </a:p>
        </p:txBody>
      </p:sp>
      <p:sp>
        <p:nvSpPr>
          <p:cNvPr id="28" name="Cerrar llave 27"/>
          <p:cNvSpPr/>
          <p:nvPr/>
        </p:nvSpPr>
        <p:spPr>
          <a:xfrm>
            <a:off x="5665095" y="4872280"/>
            <a:ext cx="45719" cy="89255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30" name="Cerrar llave 29"/>
          <p:cNvSpPr/>
          <p:nvPr/>
        </p:nvSpPr>
        <p:spPr>
          <a:xfrm>
            <a:off x="7484534" y="4872280"/>
            <a:ext cx="45719" cy="89255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31" name="CuadroTexto 30"/>
          <p:cNvSpPr txBox="1"/>
          <p:nvPr/>
        </p:nvSpPr>
        <p:spPr>
          <a:xfrm>
            <a:off x="7734180" y="4792106"/>
            <a:ext cx="400110" cy="1206787"/>
          </a:xfrm>
          <a:prstGeom prst="rect">
            <a:avLst/>
          </a:prstGeom>
        </p:spPr>
        <p:style>
          <a:lnRef idx="1">
            <a:schemeClr val="accent1"/>
          </a:lnRef>
          <a:fillRef idx="2">
            <a:schemeClr val="accent1"/>
          </a:fillRef>
          <a:effectRef idx="1">
            <a:schemeClr val="accent1"/>
          </a:effectRef>
          <a:fontRef idx="minor">
            <a:schemeClr val="dk1"/>
          </a:fontRef>
        </p:style>
        <p:txBody>
          <a:bodyPr vert="vert" wrap="square" rtlCol="0">
            <a:spAutoFit/>
          </a:bodyPr>
          <a:lstStyle/>
          <a:p>
            <a:r>
              <a:rPr lang="es-ES" sz="1400" dirty="0" smtClean="0">
                <a:latin typeface="Arial Narrow"/>
                <a:cs typeface="Arial Narrow"/>
              </a:rPr>
              <a:t>Documentación</a:t>
            </a:r>
            <a:endParaRPr lang="es-ES" sz="1400" dirty="0">
              <a:latin typeface="Arial Narrow"/>
              <a:cs typeface="Arial Narrow"/>
            </a:endParaRPr>
          </a:p>
        </p:txBody>
      </p:sp>
    </p:spTree>
    <p:extLst>
      <p:ext uri="{BB962C8B-B14F-4D97-AF65-F5344CB8AC3E}">
        <p14:creationId xmlns:p14="http://schemas.microsoft.com/office/powerpoint/2010/main" val="2460484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1331356" y="2607735"/>
            <a:ext cx="1953711" cy="829732"/>
          </a:xfrm>
        </p:spPr>
        <p:style>
          <a:lnRef idx="1">
            <a:schemeClr val="accent1"/>
          </a:lnRef>
          <a:fillRef idx="2">
            <a:schemeClr val="accent1"/>
          </a:fillRef>
          <a:effectRef idx="1">
            <a:schemeClr val="accent1"/>
          </a:effectRef>
          <a:fontRef idx="minor">
            <a:schemeClr val="dk1"/>
          </a:fontRef>
        </p:style>
        <p:txBody>
          <a:bodyPr>
            <a:normAutofit/>
          </a:bodyPr>
          <a:lstStyle/>
          <a:p>
            <a:pPr marL="68580" indent="0" algn="ctr">
              <a:buNone/>
            </a:pPr>
            <a:r>
              <a:rPr lang="es-ES" sz="1800" dirty="0" smtClean="0"/>
              <a:t>Expediente judicial</a:t>
            </a:r>
            <a:endParaRPr lang="es-ES" sz="1800" dirty="0"/>
          </a:p>
        </p:txBody>
      </p:sp>
      <p:pic>
        <p:nvPicPr>
          <p:cNvPr id="6" name="Picture 18" descr="Description: CIDE"/>
          <p:cNvPicPr/>
          <p:nvPr/>
        </p:nvPicPr>
        <p:blipFill>
          <a:blip r:embed="rId3"/>
          <a:srcRect/>
          <a:stretch>
            <a:fillRect/>
          </a:stretch>
        </p:blipFill>
        <p:spPr bwMode="auto">
          <a:xfrm>
            <a:off x="5562601" y="0"/>
            <a:ext cx="1727199" cy="622300"/>
          </a:xfrm>
          <a:prstGeom prst="rect">
            <a:avLst/>
          </a:prstGeom>
          <a:noFill/>
          <a:ln w="9525">
            <a:noFill/>
            <a:miter lim="800000"/>
            <a:headEnd/>
            <a:tailEnd/>
          </a:ln>
        </p:spPr>
      </p:pic>
      <p:sp>
        <p:nvSpPr>
          <p:cNvPr id="7" name="CuadroTexto 6"/>
          <p:cNvSpPr txBox="1"/>
          <p:nvPr/>
        </p:nvSpPr>
        <p:spPr>
          <a:xfrm>
            <a:off x="1331356" y="1576401"/>
            <a:ext cx="6378887" cy="76944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s-ES" sz="2200" dirty="0" smtClean="0"/>
              <a:t>Documentación derivada de la actividad jurisdiccional</a:t>
            </a:r>
            <a:endParaRPr lang="es-ES" sz="2200" dirty="0"/>
          </a:p>
        </p:txBody>
      </p:sp>
      <p:sp>
        <p:nvSpPr>
          <p:cNvPr id="11" name="Marcador de contenido 4"/>
          <p:cNvSpPr txBox="1">
            <a:spLocks/>
          </p:cNvSpPr>
          <p:nvPr/>
        </p:nvSpPr>
        <p:spPr>
          <a:xfrm>
            <a:off x="5361022" y="2607735"/>
            <a:ext cx="2349221" cy="82973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dk1"/>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dk1"/>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dk1"/>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dk1"/>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dk1"/>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dk1"/>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dk1"/>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dk1"/>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dk1"/>
                </a:solidFill>
                <a:latin typeface="+mn-lt"/>
                <a:ea typeface="+mn-ea"/>
                <a:cs typeface="+mn-cs"/>
              </a:defRPr>
            </a:lvl9pPr>
          </a:lstStyle>
          <a:p>
            <a:pPr marL="68580" indent="0" algn="ctr">
              <a:buFont typeface="Wingdings 2" pitchFamily="18" charset="2"/>
              <a:buNone/>
            </a:pPr>
            <a:r>
              <a:rPr lang="es-ES" sz="1800" dirty="0" smtClean="0"/>
              <a:t>Resolución o fallo</a:t>
            </a:r>
            <a:endParaRPr lang="es-ES" sz="1800" dirty="0"/>
          </a:p>
        </p:txBody>
      </p:sp>
      <p:cxnSp>
        <p:nvCxnSpPr>
          <p:cNvPr id="13" name="Conector recto 12"/>
          <p:cNvCxnSpPr>
            <a:stCxn id="7" idx="2"/>
          </p:cNvCxnSpPr>
          <p:nvPr/>
        </p:nvCxnSpPr>
        <p:spPr>
          <a:xfrm flipH="1" flipV="1">
            <a:off x="4419600" y="2286002"/>
            <a:ext cx="101200" cy="598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Conector recto 14"/>
          <p:cNvCxnSpPr/>
          <p:nvPr/>
        </p:nvCxnSpPr>
        <p:spPr>
          <a:xfrm>
            <a:off x="4419600" y="2302935"/>
            <a:ext cx="160338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Conector recto 16"/>
          <p:cNvCxnSpPr/>
          <p:nvPr/>
        </p:nvCxnSpPr>
        <p:spPr>
          <a:xfrm>
            <a:off x="6007147" y="2319869"/>
            <a:ext cx="0" cy="2878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Conector recto 18"/>
          <p:cNvCxnSpPr/>
          <p:nvPr/>
        </p:nvCxnSpPr>
        <p:spPr>
          <a:xfrm flipH="1">
            <a:off x="2946400" y="2302934"/>
            <a:ext cx="14732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Conector recto 20"/>
          <p:cNvCxnSpPr/>
          <p:nvPr/>
        </p:nvCxnSpPr>
        <p:spPr>
          <a:xfrm>
            <a:off x="2951679" y="2319869"/>
            <a:ext cx="0" cy="287866"/>
          </a:xfrm>
          <a:prstGeom prst="line">
            <a:avLst/>
          </a:prstGeom>
        </p:spPr>
        <p:style>
          <a:lnRef idx="2">
            <a:schemeClr val="accent1"/>
          </a:lnRef>
          <a:fillRef idx="0">
            <a:schemeClr val="accent1"/>
          </a:fillRef>
          <a:effectRef idx="1">
            <a:schemeClr val="accent1"/>
          </a:effectRef>
          <a:fontRef idx="minor">
            <a:schemeClr val="tx1"/>
          </a:fontRef>
        </p:style>
      </p:cxnSp>
      <p:sp>
        <p:nvSpPr>
          <p:cNvPr id="23" name="Llamada de flecha hacia abajo 22"/>
          <p:cNvSpPr/>
          <p:nvPr/>
        </p:nvSpPr>
        <p:spPr>
          <a:xfrm>
            <a:off x="1355294" y="3572933"/>
            <a:ext cx="6378886" cy="237067"/>
          </a:xfrm>
          <a:prstGeom prst="down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4" name="CuadroTexto 23"/>
          <p:cNvSpPr txBox="1"/>
          <p:nvPr/>
        </p:nvSpPr>
        <p:spPr>
          <a:xfrm>
            <a:off x="3387561" y="3844262"/>
            <a:ext cx="227753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1900" dirty="0" smtClean="0"/>
              <a:t>Información judicial</a:t>
            </a:r>
            <a:endParaRPr lang="es-ES" sz="1900" dirty="0"/>
          </a:p>
        </p:txBody>
      </p:sp>
      <p:sp>
        <p:nvSpPr>
          <p:cNvPr id="4" name="CuadroTexto 3"/>
          <p:cNvSpPr txBox="1"/>
          <p:nvPr/>
        </p:nvSpPr>
        <p:spPr>
          <a:xfrm>
            <a:off x="1331357" y="4872280"/>
            <a:ext cx="161504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 dirty="0" smtClean="0"/>
              <a:t>Pública</a:t>
            </a:r>
            <a:endParaRPr lang="es-ES" dirty="0"/>
          </a:p>
        </p:txBody>
      </p:sp>
      <p:sp>
        <p:nvSpPr>
          <p:cNvPr id="22" name="CuadroTexto 21"/>
          <p:cNvSpPr txBox="1"/>
          <p:nvPr/>
        </p:nvSpPr>
        <p:spPr>
          <a:xfrm>
            <a:off x="3713278" y="4872280"/>
            <a:ext cx="1615044"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ES" dirty="0" smtClean="0"/>
              <a:t>Reservada</a:t>
            </a:r>
            <a:endParaRPr lang="es-ES" dirty="0"/>
          </a:p>
        </p:txBody>
      </p:sp>
      <p:sp>
        <p:nvSpPr>
          <p:cNvPr id="25" name="CuadroTexto 24"/>
          <p:cNvSpPr txBox="1"/>
          <p:nvPr/>
        </p:nvSpPr>
        <p:spPr>
          <a:xfrm>
            <a:off x="6095199" y="4872280"/>
            <a:ext cx="161504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 dirty="0" smtClean="0"/>
              <a:t>Confidencial</a:t>
            </a:r>
            <a:endParaRPr lang="es-ES" dirty="0"/>
          </a:p>
        </p:txBody>
      </p:sp>
      <p:cxnSp>
        <p:nvCxnSpPr>
          <p:cNvPr id="9" name="Conector recto 8"/>
          <p:cNvCxnSpPr>
            <a:stCxn id="24" idx="2"/>
          </p:cNvCxnSpPr>
          <p:nvPr/>
        </p:nvCxnSpPr>
        <p:spPr>
          <a:xfrm flipH="1" flipV="1">
            <a:off x="4520800" y="4504268"/>
            <a:ext cx="5528" cy="17102"/>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Conector recto 19"/>
          <p:cNvCxnSpPr>
            <a:stCxn id="22" idx="0"/>
          </p:cNvCxnSpPr>
          <p:nvPr/>
        </p:nvCxnSpPr>
        <p:spPr>
          <a:xfrm flipV="1">
            <a:off x="4520800" y="4639733"/>
            <a:ext cx="0" cy="232547"/>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Conector recto 31"/>
          <p:cNvCxnSpPr>
            <a:stCxn id="25" idx="0"/>
          </p:cNvCxnSpPr>
          <p:nvPr/>
        </p:nvCxnSpPr>
        <p:spPr>
          <a:xfrm flipV="1">
            <a:off x="6902721" y="4639733"/>
            <a:ext cx="6079" cy="232547"/>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Conector recto 33"/>
          <p:cNvCxnSpPr>
            <a:stCxn id="4" idx="0"/>
          </p:cNvCxnSpPr>
          <p:nvPr/>
        </p:nvCxnSpPr>
        <p:spPr>
          <a:xfrm flipV="1">
            <a:off x="2138879" y="4639733"/>
            <a:ext cx="0" cy="232547"/>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Conector recto 35"/>
          <p:cNvCxnSpPr/>
          <p:nvPr/>
        </p:nvCxnSpPr>
        <p:spPr>
          <a:xfrm>
            <a:off x="2116667" y="4639733"/>
            <a:ext cx="4792133" cy="0"/>
          </a:xfrm>
          <a:prstGeom prst="line">
            <a:avLst/>
          </a:prstGeom>
        </p:spPr>
        <p:style>
          <a:lnRef idx="2">
            <a:schemeClr val="accent1"/>
          </a:lnRef>
          <a:fillRef idx="0">
            <a:schemeClr val="accent1"/>
          </a:fillRef>
          <a:effectRef idx="1">
            <a:schemeClr val="accent1"/>
          </a:effectRef>
          <a:fontRef idx="minor">
            <a:schemeClr val="tx1"/>
          </a:fontRef>
        </p:style>
      </p:cxnSp>
      <p:sp>
        <p:nvSpPr>
          <p:cNvPr id="40" name="CuadroTexto 39"/>
          <p:cNvSpPr txBox="1"/>
          <p:nvPr/>
        </p:nvSpPr>
        <p:spPr>
          <a:xfrm>
            <a:off x="5868178" y="5401733"/>
            <a:ext cx="2069085"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1600" dirty="0" smtClean="0"/>
              <a:t>Datos Personales</a:t>
            </a:r>
            <a:endParaRPr lang="es-ES" sz="1600" dirty="0"/>
          </a:p>
        </p:txBody>
      </p:sp>
      <p:sp>
        <p:nvSpPr>
          <p:cNvPr id="41" name="CuadroTexto 40"/>
          <p:cNvSpPr txBox="1"/>
          <p:nvPr/>
        </p:nvSpPr>
        <p:spPr>
          <a:xfrm>
            <a:off x="1104336" y="5401733"/>
            <a:ext cx="2069085"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1600" dirty="0" smtClean="0"/>
              <a:t>Hechos, derechos, metodología, forma y contenido </a:t>
            </a:r>
            <a:endParaRPr lang="es-ES" sz="1600" dirty="0"/>
          </a:p>
        </p:txBody>
      </p:sp>
      <p:cxnSp>
        <p:nvCxnSpPr>
          <p:cNvPr id="45" name="Conector recto 44"/>
          <p:cNvCxnSpPr>
            <a:stCxn id="25" idx="2"/>
            <a:endCxn id="40" idx="0"/>
          </p:cNvCxnSpPr>
          <p:nvPr/>
        </p:nvCxnSpPr>
        <p:spPr>
          <a:xfrm>
            <a:off x="6902721" y="5241612"/>
            <a:ext cx="0" cy="160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Conector recto 56"/>
          <p:cNvCxnSpPr>
            <a:stCxn id="4" idx="2"/>
            <a:endCxn id="41" idx="0"/>
          </p:cNvCxnSpPr>
          <p:nvPr/>
        </p:nvCxnSpPr>
        <p:spPr>
          <a:xfrm>
            <a:off x="2138879" y="5241612"/>
            <a:ext cx="0" cy="160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Conector recto 58"/>
          <p:cNvCxnSpPr>
            <a:stCxn id="5" idx="3"/>
            <a:endCxn id="11" idx="1"/>
          </p:cNvCxnSpPr>
          <p:nvPr/>
        </p:nvCxnSpPr>
        <p:spPr>
          <a:xfrm>
            <a:off x="3285067" y="3022601"/>
            <a:ext cx="2075955" cy="0"/>
          </a:xfrm>
          <a:prstGeom prst="line">
            <a:avLst/>
          </a:prstGeom>
        </p:spPr>
        <p:style>
          <a:lnRef idx="2">
            <a:schemeClr val="accent1"/>
          </a:lnRef>
          <a:fillRef idx="0">
            <a:schemeClr val="accent1"/>
          </a:fillRef>
          <a:effectRef idx="1">
            <a:schemeClr val="accent1"/>
          </a:effectRef>
          <a:fontRef idx="minor">
            <a:schemeClr val="tx1"/>
          </a:fontRef>
        </p:style>
      </p:cxnSp>
      <p:sp>
        <p:nvSpPr>
          <p:cNvPr id="61" name="Flecha izquierda 60"/>
          <p:cNvSpPr/>
          <p:nvPr/>
        </p:nvSpPr>
        <p:spPr>
          <a:xfrm>
            <a:off x="3387561" y="5537256"/>
            <a:ext cx="2277534" cy="135354"/>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2" name="CuadroTexto 61"/>
          <p:cNvSpPr txBox="1"/>
          <p:nvPr/>
        </p:nvSpPr>
        <p:spPr>
          <a:xfrm>
            <a:off x="3387561" y="5940342"/>
            <a:ext cx="4652196" cy="584776"/>
          </a:xfrm>
          <a:prstGeom prst="rect">
            <a:avLst/>
          </a:prstGeom>
          <a:noFill/>
        </p:spPr>
        <p:txBody>
          <a:bodyPr wrap="square" rtlCol="0">
            <a:spAutoFit/>
          </a:bodyPr>
          <a:lstStyle/>
          <a:p>
            <a:pPr algn="ctr"/>
            <a:r>
              <a:rPr lang="es-ES" sz="1600" dirty="0" smtClean="0">
                <a:solidFill>
                  <a:schemeClr val="bg2">
                    <a:lumMod val="50000"/>
                  </a:schemeClr>
                </a:solidFill>
              </a:rPr>
              <a:t>¡¡ No todos los datos personales son confidenciales!!</a:t>
            </a:r>
            <a:endParaRPr lang="es-ES" sz="1600" dirty="0">
              <a:solidFill>
                <a:schemeClr val="bg2">
                  <a:lumMod val="50000"/>
                </a:schemeClr>
              </a:solidFill>
            </a:endParaRPr>
          </a:p>
        </p:txBody>
      </p:sp>
    </p:spTree>
    <p:extLst>
      <p:ext uri="{BB962C8B-B14F-4D97-AF65-F5344CB8AC3E}">
        <p14:creationId xmlns:p14="http://schemas.microsoft.com/office/powerpoint/2010/main" val="1292935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8" descr="Description: CIDE"/>
          <p:cNvPicPr/>
          <p:nvPr/>
        </p:nvPicPr>
        <p:blipFill>
          <a:blip r:embed="rId3"/>
          <a:srcRect/>
          <a:stretch>
            <a:fillRect/>
          </a:stretch>
        </p:blipFill>
        <p:spPr bwMode="auto">
          <a:xfrm>
            <a:off x="5562601" y="0"/>
            <a:ext cx="1727199" cy="622300"/>
          </a:xfrm>
          <a:prstGeom prst="rect">
            <a:avLst/>
          </a:prstGeom>
          <a:noFill/>
          <a:ln w="9525">
            <a:noFill/>
            <a:miter lim="800000"/>
            <a:headEnd/>
            <a:tailEnd/>
          </a:ln>
        </p:spPr>
      </p:pic>
      <p:graphicFrame>
        <p:nvGraphicFramePr>
          <p:cNvPr id="7" name="Diagrama 6"/>
          <p:cNvGraphicFramePr/>
          <p:nvPr>
            <p:extLst>
              <p:ext uri="{D42A27DB-BD31-4B8C-83A1-F6EECF244321}">
                <p14:modId xmlns:p14="http://schemas.microsoft.com/office/powerpoint/2010/main" val="963565950"/>
              </p:ext>
            </p:extLst>
          </p:nvPr>
        </p:nvGraphicFramePr>
        <p:xfrm>
          <a:off x="1016001" y="1117600"/>
          <a:ext cx="7712516" cy="48267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12259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877335"/>
            <a:ext cx="7024744" cy="1036132"/>
          </a:xfrm>
        </p:spPr>
        <p:txBody>
          <a:bodyPr>
            <a:noAutofit/>
          </a:bodyPr>
          <a:lstStyle/>
          <a:p>
            <a:pPr algn="ctr"/>
            <a:r>
              <a:rPr lang="es-ES" sz="2600" dirty="0" smtClean="0"/>
              <a:t>Constitución Política de los Estados Unidos Mexicanos</a:t>
            </a:r>
            <a:endParaRPr lang="es-ES" sz="2600" dirty="0"/>
          </a:p>
        </p:txBody>
      </p:sp>
      <p:pic>
        <p:nvPicPr>
          <p:cNvPr id="6" name="Picture 18" descr="Description: CIDE"/>
          <p:cNvPicPr/>
          <p:nvPr/>
        </p:nvPicPr>
        <p:blipFill>
          <a:blip r:embed="rId3"/>
          <a:srcRect/>
          <a:stretch>
            <a:fillRect/>
          </a:stretch>
        </p:blipFill>
        <p:spPr bwMode="auto">
          <a:xfrm>
            <a:off x="5562601" y="0"/>
            <a:ext cx="1727199" cy="622300"/>
          </a:xfrm>
          <a:prstGeom prst="rect">
            <a:avLst/>
          </a:prstGeom>
          <a:noFill/>
          <a:ln w="9525">
            <a:noFill/>
            <a:miter lim="800000"/>
            <a:headEnd/>
            <a:tailEnd/>
          </a:ln>
        </p:spPr>
      </p:pic>
      <p:sp>
        <p:nvSpPr>
          <p:cNvPr id="10" name="CuadroTexto 9"/>
          <p:cNvSpPr txBox="1"/>
          <p:nvPr/>
        </p:nvSpPr>
        <p:spPr>
          <a:xfrm>
            <a:off x="891090" y="1913467"/>
            <a:ext cx="800219" cy="4216400"/>
          </a:xfrm>
          <a:prstGeom prst="rect">
            <a:avLst/>
          </a:prstGeom>
        </p:spPr>
        <p:style>
          <a:lnRef idx="1">
            <a:schemeClr val="accent1"/>
          </a:lnRef>
          <a:fillRef idx="2">
            <a:schemeClr val="accent1"/>
          </a:fillRef>
          <a:effectRef idx="1">
            <a:schemeClr val="accent1"/>
          </a:effectRef>
          <a:fontRef idx="minor">
            <a:schemeClr val="dk1"/>
          </a:fontRef>
        </p:style>
        <p:txBody>
          <a:bodyPr vert="vert270" wrap="square" rtlCol="0">
            <a:spAutoFit/>
          </a:bodyPr>
          <a:lstStyle/>
          <a:p>
            <a:pPr algn="ctr"/>
            <a:r>
              <a:rPr lang="es-ES" sz="2000" dirty="0" smtClean="0"/>
              <a:t>Publicidad </a:t>
            </a:r>
          </a:p>
          <a:p>
            <a:pPr algn="ctr"/>
            <a:r>
              <a:rPr lang="es-ES" sz="2000" dirty="0" smtClean="0"/>
              <a:t>de la información</a:t>
            </a:r>
            <a:endParaRPr lang="es-ES" sz="2000" dirty="0"/>
          </a:p>
        </p:txBody>
      </p:sp>
      <p:sp>
        <p:nvSpPr>
          <p:cNvPr id="11" name="Marcador de contenido 4"/>
          <p:cNvSpPr>
            <a:spLocks noGrp="1"/>
          </p:cNvSpPr>
          <p:nvPr>
            <p:ph idx="1"/>
          </p:nvPr>
        </p:nvSpPr>
        <p:spPr>
          <a:xfrm>
            <a:off x="1788059" y="1913467"/>
            <a:ext cx="6280175" cy="4216400"/>
          </a:xfrm>
        </p:spPr>
        <p:txBody>
          <a:bodyPr>
            <a:normAutofit fontScale="92500" lnSpcReduction="10000"/>
          </a:bodyPr>
          <a:lstStyle/>
          <a:p>
            <a:r>
              <a:rPr lang="es-ES" sz="1400" dirty="0" smtClean="0"/>
              <a:t>Art. 6º. A. I. Toda la información en poder de cualquier autoridad, entidad, órgano y organismo de los Poderes Ejecutivo, Legislativo y Judicial, […], es pública y sólo podrá ser reservada temporalmente por razones de interés público y seguridad nacional, en los términos que fijen las leyes. En la interpretación de este derecho deberá prevalecer el principio de máxima publicidad. Los sujetos obligados deberán documentar todo acto que derive del ejercicio de sus facultades, competencias o funciones, […].</a:t>
            </a:r>
          </a:p>
          <a:p>
            <a:r>
              <a:rPr lang="es-ES" sz="1400" dirty="0" smtClean="0"/>
              <a:t>Art. 20. A. De los principios generales IV. […] La presentación de los argumentos y los elementos probatorios se desarrollará de manera pública, contradictoria y oral;</a:t>
            </a:r>
          </a:p>
          <a:p>
            <a:r>
              <a:rPr lang="es-ES" sz="1400" dirty="0" smtClean="0"/>
              <a:t>Art. 20. B. De los derechos de la persona imputada V. Será juzgado en audiencia pública por un juez o tribunal. La publicidad sólo podrá restringirse en los </a:t>
            </a:r>
            <a:r>
              <a:rPr lang="es-ES" sz="1400" u="sng" dirty="0" smtClean="0"/>
              <a:t>casos de excepción que determine la ley</a:t>
            </a:r>
            <a:r>
              <a:rPr lang="es-ES" sz="1400" dirty="0" smtClean="0"/>
              <a:t>, por razones de seguridad nacional, seguridad pública, protección de las víctimas, testigos y menores, </a:t>
            </a:r>
            <a:r>
              <a:rPr lang="es-ES" sz="1400" u="sng" dirty="0" smtClean="0"/>
              <a:t>cuando se ponga en riesgo la revelación de datos legalmente protegido</a:t>
            </a:r>
            <a:r>
              <a:rPr lang="es-ES" sz="1400" dirty="0" smtClean="0"/>
              <a:t>s, o cuando </a:t>
            </a:r>
            <a:r>
              <a:rPr lang="es-ES" sz="1400" u="sng" dirty="0" smtClean="0"/>
              <a:t>el tribunal estime que existen razones fundadas para justificarlo</a:t>
            </a:r>
            <a:r>
              <a:rPr lang="es-ES" sz="1400" dirty="0" smtClean="0"/>
              <a:t>.</a:t>
            </a:r>
          </a:p>
          <a:p>
            <a:r>
              <a:rPr lang="es-ES" sz="1400" dirty="0" smtClean="0"/>
              <a:t>Art. 94. Párr. 4.  En términos que la ley disponga las sesiones del Pleno y de las Salas serán públicas, y por excepción secretas en los casos en que así lo exijan la moral o el interés público.</a:t>
            </a:r>
            <a:endParaRPr lang="es-ES" sz="1400" dirty="0"/>
          </a:p>
        </p:txBody>
      </p:sp>
      <p:sp>
        <p:nvSpPr>
          <p:cNvPr id="3" name="CuadroTexto 2"/>
          <p:cNvSpPr txBox="1"/>
          <p:nvPr/>
        </p:nvSpPr>
        <p:spPr>
          <a:xfrm>
            <a:off x="8018140" y="3416437"/>
            <a:ext cx="553998" cy="2205430"/>
          </a:xfrm>
          <a:prstGeom prst="rect">
            <a:avLst/>
          </a:prstGeom>
        </p:spPr>
        <p:style>
          <a:lnRef idx="2">
            <a:schemeClr val="accent1"/>
          </a:lnRef>
          <a:fillRef idx="1">
            <a:schemeClr val="lt1"/>
          </a:fillRef>
          <a:effectRef idx="0">
            <a:schemeClr val="accent1"/>
          </a:effectRef>
          <a:fontRef idx="minor">
            <a:schemeClr val="dk1"/>
          </a:fontRef>
        </p:style>
        <p:txBody>
          <a:bodyPr vert="vert" wrap="square" rtlCol="0">
            <a:spAutoFit/>
          </a:bodyPr>
          <a:lstStyle/>
          <a:p>
            <a:r>
              <a:rPr lang="es-ES" sz="1200" dirty="0" smtClean="0"/>
              <a:t>Garantía de publicidad en el proceso penal acusatorio</a:t>
            </a:r>
            <a:endParaRPr lang="es-ES" sz="1200" dirty="0"/>
          </a:p>
        </p:txBody>
      </p:sp>
    </p:spTree>
    <p:extLst>
      <p:ext uri="{BB962C8B-B14F-4D97-AF65-F5344CB8AC3E}">
        <p14:creationId xmlns:p14="http://schemas.microsoft.com/office/powerpoint/2010/main" val="3392492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490" y="877335"/>
            <a:ext cx="7024744" cy="1036132"/>
          </a:xfrm>
        </p:spPr>
        <p:txBody>
          <a:bodyPr>
            <a:noAutofit/>
          </a:bodyPr>
          <a:lstStyle/>
          <a:p>
            <a:pPr algn="ctr"/>
            <a:r>
              <a:rPr lang="es-ES" sz="2600" dirty="0" smtClean="0"/>
              <a:t>Constitución Política de los Estados Unidos Mexicanos</a:t>
            </a:r>
            <a:endParaRPr lang="es-ES" sz="2600" dirty="0"/>
          </a:p>
        </p:txBody>
      </p:sp>
      <p:pic>
        <p:nvPicPr>
          <p:cNvPr id="6" name="Picture 18" descr="Description: CIDE"/>
          <p:cNvPicPr/>
          <p:nvPr/>
        </p:nvPicPr>
        <p:blipFill>
          <a:blip r:embed="rId3"/>
          <a:srcRect/>
          <a:stretch>
            <a:fillRect/>
          </a:stretch>
        </p:blipFill>
        <p:spPr bwMode="auto">
          <a:xfrm>
            <a:off x="5562601" y="0"/>
            <a:ext cx="1727199" cy="622300"/>
          </a:xfrm>
          <a:prstGeom prst="rect">
            <a:avLst/>
          </a:prstGeom>
          <a:noFill/>
          <a:ln w="9525">
            <a:noFill/>
            <a:miter lim="800000"/>
            <a:headEnd/>
            <a:tailEnd/>
          </a:ln>
        </p:spPr>
      </p:pic>
      <p:sp>
        <p:nvSpPr>
          <p:cNvPr id="10" name="CuadroTexto 9"/>
          <p:cNvSpPr txBox="1"/>
          <p:nvPr/>
        </p:nvSpPr>
        <p:spPr>
          <a:xfrm>
            <a:off x="767620" y="1913467"/>
            <a:ext cx="800219" cy="4216400"/>
          </a:xfrm>
          <a:prstGeom prst="rect">
            <a:avLst/>
          </a:prstGeom>
        </p:spPr>
        <p:style>
          <a:lnRef idx="1">
            <a:schemeClr val="accent1"/>
          </a:lnRef>
          <a:fillRef idx="2">
            <a:schemeClr val="accent1"/>
          </a:fillRef>
          <a:effectRef idx="1">
            <a:schemeClr val="accent1"/>
          </a:effectRef>
          <a:fontRef idx="minor">
            <a:schemeClr val="dk1"/>
          </a:fontRef>
        </p:style>
        <p:txBody>
          <a:bodyPr vert="vert270" wrap="square" rtlCol="0">
            <a:spAutoFit/>
          </a:bodyPr>
          <a:lstStyle/>
          <a:p>
            <a:pPr algn="ctr"/>
            <a:r>
              <a:rPr lang="es-ES" sz="2000" dirty="0" smtClean="0"/>
              <a:t>Confidencialidad</a:t>
            </a:r>
          </a:p>
          <a:p>
            <a:pPr algn="ctr"/>
            <a:r>
              <a:rPr lang="es-ES" sz="2000" dirty="0" smtClean="0"/>
              <a:t>de la información</a:t>
            </a:r>
            <a:endParaRPr lang="es-ES" sz="2000" dirty="0"/>
          </a:p>
        </p:txBody>
      </p:sp>
      <p:sp>
        <p:nvSpPr>
          <p:cNvPr id="11" name="Marcador de contenido 4"/>
          <p:cNvSpPr>
            <a:spLocks noGrp="1"/>
          </p:cNvSpPr>
          <p:nvPr>
            <p:ph idx="1"/>
          </p:nvPr>
        </p:nvSpPr>
        <p:spPr>
          <a:xfrm>
            <a:off x="1567926" y="1913467"/>
            <a:ext cx="6280175" cy="4216400"/>
          </a:xfrm>
        </p:spPr>
        <p:txBody>
          <a:bodyPr>
            <a:normAutofit fontScale="92500" lnSpcReduction="10000"/>
          </a:bodyPr>
          <a:lstStyle/>
          <a:p>
            <a:r>
              <a:rPr lang="es-ES" sz="1600" dirty="0" smtClean="0"/>
              <a:t>Art. 6º. A. II. La información que se refiere a la vida privada y los datos personales será protegida en los términos y con las excepciones que fijen las leyes, […]</a:t>
            </a:r>
          </a:p>
          <a:p>
            <a:r>
              <a:rPr lang="es-ES" sz="1600" dirty="0" smtClean="0"/>
              <a:t>Art. 16. Párr. Segundo. Toda persona tiene derecho a la protección de sus datos personales, al acceso, rectificación y cancelación de los mismos, así como a manifestar su oposición, en los términos que fije la ley, la cual establecerá los supuestos de excepción a los principios que rijan el tratamiento de datos, por razón de seguridad nacional, disposiciones de orden público, seguridad y salud públicas o para proteger los derechos de terceros.</a:t>
            </a:r>
          </a:p>
          <a:p>
            <a:pPr marL="68580" indent="0">
              <a:buNone/>
            </a:pPr>
            <a:endParaRPr lang="es-ES" sz="1600" dirty="0" smtClean="0"/>
          </a:p>
          <a:p>
            <a:r>
              <a:rPr lang="es-ES" sz="1600" dirty="0" smtClean="0"/>
              <a:t>Art. 20. B. De los derechos de la víctima o del ofendido: V. Al resguardo de su identidad y otros datos personales en los siguientes casos: cuando sean menores de edad; cuando se trate de delitos de </a:t>
            </a:r>
            <a:r>
              <a:rPr lang="es-ES" sz="1600" u="sng" dirty="0" smtClean="0"/>
              <a:t>violación, trata de personas, secuestro o delincuencia organizada; </a:t>
            </a:r>
            <a:r>
              <a:rPr lang="es-ES" sz="1600" dirty="0" smtClean="0"/>
              <a:t>y </a:t>
            </a:r>
            <a:r>
              <a:rPr lang="es-ES" sz="1600" u="sng" dirty="0" smtClean="0"/>
              <a:t>cuando a juicio del juzgador sea necesario para su protección</a:t>
            </a:r>
            <a:r>
              <a:rPr lang="es-ES" sz="1600" dirty="0" smtClean="0"/>
              <a:t>, salvaguardando en todo caso los derechos de la defensa.</a:t>
            </a:r>
          </a:p>
        </p:txBody>
      </p:sp>
      <p:sp>
        <p:nvSpPr>
          <p:cNvPr id="7" name="CuadroTexto 6"/>
          <p:cNvSpPr txBox="1"/>
          <p:nvPr/>
        </p:nvSpPr>
        <p:spPr>
          <a:xfrm>
            <a:off x="7848101" y="4093771"/>
            <a:ext cx="553998" cy="2205430"/>
          </a:xfrm>
          <a:prstGeom prst="rect">
            <a:avLst/>
          </a:prstGeom>
        </p:spPr>
        <p:style>
          <a:lnRef idx="2">
            <a:schemeClr val="accent1"/>
          </a:lnRef>
          <a:fillRef idx="1">
            <a:schemeClr val="lt1"/>
          </a:fillRef>
          <a:effectRef idx="0">
            <a:schemeClr val="accent1"/>
          </a:effectRef>
          <a:fontRef idx="minor">
            <a:schemeClr val="dk1"/>
          </a:fontRef>
        </p:style>
        <p:txBody>
          <a:bodyPr vert="vert" wrap="square" rtlCol="0">
            <a:spAutoFit/>
          </a:bodyPr>
          <a:lstStyle/>
          <a:p>
            <a:r>
              <a:rPr lang="es-ES" sz="1200" dirty="0" smtClean="0"/>
              <a:t>Garantía de privacidad en el proceso penal acusatorio</a:t>
            </a:r>
            <a:endParaRPr lang="es-ES" sz="1200" dirty="0"/>
          </a:p>
        </p:txBody>
      </p:sp>
    </p:spTree>
    <p:extLst>
      <p:ext uri="{BB962C8B-B14F-4D97-AF65-F5344CB8AC3E}">
        <p14:creationId xmlns:p14="http://schemas.microsoft.com/office/powerpoint/2010/main" val="3010181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4031927872"/>
              </p:ext>
            </p:extLst>
          </p:nvPr>
        </p:nvGraphicFramePr>
        <p:xfrm>
          <a:off x="487363" y="1761067"/>
          <a:ext cx="6777037" cy="3508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18" descr="Description: CIDE"/>
          <p:cNvPicPr/>
          <p:nvPr/>
        </p:nvPicPr>
        <p:blipFill>
          <a:blip r:embed="rId8"/>
          <a:srcRect/>
          <a:stretch>
            <a:fillRect/>
          </a:stretch>
        </p:blipFill>
        <p:spPr bwMode="auto">
          <a:xfrm>
            <a:off x="5562601" y="0"/>
            <a:ext cx="1727199" cy="622300"/>
          </a:xfrm>
          <a:prstGeom prst="rect">
            <a:avLst/>
          </a:prstGeom>
          <a:noFill/>
          <a:ln w="9525">
            <a:noFill/>
            <a:miter lim="800000"/>
            <a:headEnd/>
            <a:tailEnd/>
          </a:ln>
        </p:spPr>
      </p:pic>
      <p:sp>
        <p:nvSpPr>
          <p:cNvPr id="7" name="Elipse 6"/>
          <p:cNvSpPr/>
          <p:nvPr/>
        </p:nvSpPr>
        <p:spPr>
          <a:xfrm>
            <a:off x="2230119" y="2004484"/>
            <a:ext cx="328612" cy="325966"/>
          </a:xfrm>
          <a:prstGeom prst="ellipse">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Elipse 8"/>
          <p:cNvSpPr/>
          <p:nvPr/>
        </p:nvSpPr>
        <p:spPr>
          <a:xfrm>
            <a:off x="2626465" y="1325033"/>
            <a:ext cx="210079" cy="220134"/>
          </a:xfrm>
          <a:prstGeom prst="ellipse">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0" name="Elipse 9"/>
          <p:cNvSpPr/>
          <p:nvPr/>
        </p:nvSpPr>
        <p:spPr>
          <a:xfrm>
            <a:off x="1625600" y="1532469"/>
            <a:ext cx="338667" cy="325966"/>
          </a:xfrm>
          <a:prstGeom prst="ellipse">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Elipse 10"/>
          <p:cNvSpPr/>
          <p:nvPr/>
        </p:nvSpPr>
        <p:spPr>
          <a:xfrm>
            <a:off x="1837267" y="2827867"/>
            <a:ext cx="254000" cy="270933"/>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Elipse 11"/>
          <p:cNvSpPr/>
          <p:nvPr/>
        </p:nvSpPr>
        <p:spPr>
          <a:xfrm>
            <a:off x="1550988" y="2523067"/>
            <a:ext cx="210079"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Elipse 12"/>
          <p:cNvSpPr/>
          <p:nvPr/>
        </p:nvSpPr>
        <p:spPr>
          <a:xfrm>
            <a:off x="1625600" y="3776133"/>
            <a:ext cx="338667" cy="355600"/>
          </a:xfrm>
          <a:prstGeom prst="ellips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Elipse 13"/>
          <p:cNvSpPr/>
          <p:nvPr/>
        </p:nvSpPr>
        <p:spPr>
          <a:xfrm>
            <a:off x="1253067" y="3386667"/>
            <a:ext cx="237066" cy="270933"/>
          </a:xfrm>
          <a:prstGeom prst="ellipse">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5" name="Elipse 14"/>
          <p:cNvSpPr/>
          <p:nvPr/>
        </p:nvSpPr>
        <p:spPr>
          <a:xfrm>
            <a:off x="5562601" y="3331634"/>
            <a:ext cx="328612" cy="325966"/>
          </a:xfrm>
          <a:prstGeom prst="ellipse">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6" name="Elipse 15"/>
          <p:cNvSpPr/>
          <p:nvPr/>
        </p:nvSpPr>
        <p:spPr>
          <a:xfrm>
            <a:off x="2289596" y="4711700"/>
            <a:ext cx="210079" cy="220134"/>
          </a:xfrm>
          <a:prstGeom prst="ellipse">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Elipse 17"/>
          <p:cNvSpPr/>
          <p:nvPr/>
        </p:nvSpPr>
        <p:spPr>
          <a:xfrm>
            <a:off x="4734454" y="1953684"/>
            <a:ext cx="210079" cy="247650"/>
          </a:xfrm>
          <a:prstGeom prst="ellipse">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Elipse 18"/>
          <p:cNvSpPr/>
          <p:nvPr/>
        </p:nvSpPr>
        <p:spPr>
          <a:xfrm>
            <a:off x="5621866" y="2023534"/>
            <a:ext cx="338667" cy="355600"/>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Elipse 19"/>
          <p:cNvSpPr/>
          <p:nvPr/>
        </p:nvSpPr>
        <p:spPr>
          <a:xfrm>
            <a:off x="5960533" y="2770717"/>
            <a:ext cx="237066" cy="270933"/>
          </a:xfrm>
          <a:prstGeom prst="ellipse">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1" name="Elipse 20"/>
          <p:cNvSpPr/>
          <p:nvPr/>
        </p:nvSpPr>
        <p:spPr>
          <a:xfrm>
            <a:off x="5740400" y="4436533"/>
            <a:ext cx="220133" cy="2751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2" name="Elipse 21"/>
          <p:cNvSpPr/>
          <p:nvPr/>
        </p:nvSpPr>
        <p:spPr>
          <a:xfrm>
            <a:off x="6092559" y="4021666"/>
            <a:ext cx="210079" cy="220134"/>
          </a:xfrm>
          <a:prstGeom prst="ellipse">
            <a:avLst/>
          </a:prstGeom>
          <a:solidFill>
            <a:srgbClr val="FFA4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3" name="Cerrar llave 22"/>
          <p:cNvSpPr/>
          <p:nvPr/>
        </p:nvSpPr>
        <p:spPr>
          <a:xfrm>
            <a:off x="6502400" y="1325033"/>
            <a:ext cx="491067" cy="41275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25" name="CuadroTexto 24"/>
          <p:cNvSpPr txBox="1"/>
          <p:nvPr/>
        </p:nvSpPr>
        <p:spPr>
          <a:xfrm>
            <a:off x="6993467" y="2330450"/>
            <a:ext cx="1507066" cy="646331"/>
          </a:xfrm>
          <a:prstGeom prst="rect">
            <a:avLst/>
          </a:prstGeom>
          <a:solidFill>
            <a:srgbClr val="CCFFCC"/>
          </a:solidFill>
        </p:spPr>
        <p:txBody>
          <a:bodyPr wrap="square" rtlCol="0">
            <a:spAutoFit/>
          </a:bodyPr>
          <a:lstStyle/>
          <a:p>
            <a:r>
              <a:rPr lang="es-ES" dirty="0" smtClean="0"/>
              <a:t>Dispersión normativa</a:t>
            </a:r>
            <a:endParaRPr lang="es-ES" dirty="0"/>
          </a:p>
        </p:txBody>
      </p:sp>
      <p:sp>
        <p:nvSpPr>
          <p:cNvPr id="26" name="CuadroTexto 25"/>
          <p:cNvSpPr txBox="1"/>
          <p:nvPr/>
        </p:nvSpPr>
        <p:spPr>
          <a:xfrm>
            <a:off x="6993467" y="4045633"/>
            <a:ext cx="1625600" cy="646331"/>
          </a:xfrm>
          <a:prstGeom prst="rect">
            <a:avLst/>
          </a:prstGeom>
          <a:solidFill>
            <a:srgbClr val="CCFFCC"/>
          </a:solidFill>
        </p:spPr>
        <p:txBody>
          <a:bodyPr wrap="square" rtlCol="0">
            <a:spAutoFit/>
          </a:bodyPr>
          <a:lstStyle/>
          <a:p>
            <a:r>
              <a:rPr lang="es-ES" dirty="0" smtClean="0"/>
              <a:t>Regulación Asistemática</a:t>
            </a:r>
            <a:endParaRPr lang="es-ES" dirty="0"/>
          </a:p>
        </p:txBody>
      </p:sp>
      <p:sp>
        <p:nvSpPr>
          <p:cNvPr id="27" name="Elipse 26"/>
          <p:cNvSpPr/>
          <p:nvPr/>
        </p:nvSpPr>
        <p:spPr>
          <a:xfrm>
            <a:off x="4944533" y="5080000"/>
            <a:ext cx="220134" cy="189442"/>
          </a:xfrm>
          <a:prstGeom prst="ellipse">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8" name="Elipse 27"/>
          <p:cNvSpPr/>
          <p:nvPr/>
        </p:nvSpPr>
        <p:spPr>
          <a:xfrm>
            <a:off x="4470400" y="5757333"/>
            <a:ext cx="264054" cy="304800"/>
          </a:xfrm>
          <a:prstGeom prst="ellipse">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977270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43492" y="1378018"/>
            <a:ext cx="6777317" cy="4454612"/>
          </a:xfrm>
        </p:spPr>
        <p:txBody>
          <a:bodyPr>
            <a:normAutofit fontScale="92500" lnSpcReduction="10000"/>
          </a:bodyPr>
          <a:lstStyle/>
          <a:p>
            <a:r>
              <a:rPr lang="es-ES" dirty="0" smtClean="0">
                <a:solidFill>
                  <a:srgbClr val="74A510"/>
                </a:solidFill>
              </a:rPr>
              <a:t>CNPP:</a:t>
            </a:r>
          </a:p>
          <a:p>
            <a:pPr lvl="1"/>
            <a:r>
              <a:rPr lang="es-ES" dirty="0" smtClean="0"/>
              <a:t>Terminología indiferenciada (intimidad, privacidad, vida privada y datos personales).</a:t>
            </a:r>
          </a:p>
          <a:p>
            <a:pPr lvl="1"/>
            <a:r>
              <a:rPr lang="es-ES" dirty="0" smtClean="0"/>
              <a:t>Remisión a legislación aplicable en materia de privacidad para el desarrollo de las excepciones.</a:t>
            </a:r>
          </a:p>
          <a:p>
            <a:pPr lvl="1"/>
            <a:r>
              <a:rPr lang="es-ES" dirty="0" smtClean="0"/>
              <a:t>Mención constante a los derechos del imputado para salvaguardar su dignidad, presunción de inocencia y, genéricamente, su privacidad, pues aplica para cualquier persona que intervenga en el procedimiento penal.</a:t>
            </a:r>
          </a:p>
          <a:p>
            <a:pPr lvl="1"/>
            <a:r>
              <a:rPr lang="es-ES" dirty="0" smtClean="0"/>
              <a:t>Prohibición expresa a los asistentes en audiencia pública para introducir instrumentos de grabación de audio, video y gráficas.</a:t>
            </a:r>
          </a:p>
          <a:p>
            <a:pPr marL="68580" indent="0">
              <a:buNone/>
            </a:pPr>
            <a:endParaRPr lang="es-ES" dirty="0"/>
          </a:p>
        </p:txBody>
      </p:sp>
    </p:spTree>
    <p:extLst>
      <p:ext uri="{BB962C8B-B14F-4D97-AF65-F5344CB8AC3E}">
        <p14:creationId xmlns:p14="http://schemas.microsoft.com/office/powerpoint/2010/main" val="1644596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8" descr="Description: CIDE"/>
          <p:cNvPicPr/>
          <p:nvPr/>
        </p:nvPicPr>
        <p:blipFill>
          <a:blip r:embed="rId3"/>
          <a:srcRect/>
          <a:stretch>
            <a:fillRect/>
          </a:stretch>
        </p:blipFill>
        <p:spPr bwMode="auto">
          <a:xfrm>
            <a:off x="5562601" y="0"/>
            <a:ext cx="1727199" cy="622300"/>
          </a:xfrm>
          <a:prstGeom prst="rect">
            <a:avLst/>
          </a:prstGeom>
          <a:noFill/>
          <a:ln w="9525">
            <a:noFill/>
            <a:miter lim="800000"/>
            <a:headEnd/>
            <a:tailEnd/>
          </a:ln>
        </p:spPr>
      </p:pic>
      <p:sp>
        <p:nvSpPr>
          <p:cNvPr id="10" name="CuadroTexto 9"/>
          <p:cNvSpPr txBox="1"/>
          <p:nvPr/>
        </p:nvSpPr>
        <p:spPr>
          <a:xfrm>
            <a:off x="767620" y="965200"/>
            <a:ext cx="800219" cy="5164667"/>
          </a:xfrm>
          <a:prstGeom prst="rect">
            <a:avLst/>
          </a:prstGeom>
        </p:spPr>
        <p:style>
          <a:lnRef idx="1">
            <a:schemeClr val="accent1"/>
          </a:lnRef>
          <a:fillRef idx="2">
            <a:schemeClr val="accent1"/>
          </a:fillRef>
          <a:effectRef idx="1">
            <a:schemeClr val="accent1"/>
          </a:effectRef>
          <a:fontRef idx="minor">
            <a:schemeClr val="dk1"/>
          </a:fontRef>
        </p:style>
        <p:txBody>
          <a:bodyPr vert="vert270" wrap="square" rtlCol="0">
            <a:spAutoFit/>
          </a:bodyPr>
          <a:lstStyle/>
          <a:p>
            <a:pPr algn="ctr"/>
            <a:r>
              <a:rPr lang="es-ES" sz="2000" dirty="0" smtClean="0"/>
              <a:t>Código Nacional de Procedimientos Penales</a:t>
            </a:r>
            <a:endParaRPr lang="es-ES" sz="2000" dirty="0"/>
          </a:p>
        </p:txBody>
      </p:sp>
      <p:sp>
        <p:nvSpPr>
          <p:cNvPr id="11" name="Marcador de contenido 4"/>
          <p:cNvSpPr>
            <a:spLocks noGrp="1"/>
          </p:cNvSpPr>
          <p:nvPr>
            <p:ph idx="1"/>
          </p:nvPr>
        </p:nvSpPr>
        <p:spPr>
          <a:xfrm>
            <a:off x="1703393" y="965200"/>
            <a:ext cx="6492340" cy="5164667"/>
          </a:xfrm>
        </p:spPr>
        <p:txBody>
          <a:bodyPr>
            <a:normAutofit lnSpcReduction="10000"/>
          </a:bodyPr>
          <a:lstStyle/>
          <a:p>
            <a:r>
              <a:rPr lang="es-ES" sz="1300" dirty="0" smtClean="0"/>
              <a:t>Art. 4º. Características y principios rectores. El proceso penal será acusatorio y oral, en él se observarán los principios de publicidad, contradicción, concentración, continuidad e inmediación […].</a:t>
            </a:r>
          </a:p>
          <a:p>
            <a:pPr marL="355600" indent="0">
              <a:buNone/>
            </a:pPr>
            <a:r>
              <a:rPr lang="es-ES" sz="1300" dirty="0" smtClean="0"/>
              <a:t>Este Código y la legislación aplicable establecerán las excepciones a los principios antes señalados, […] En todo momento, las autoridades deberán respetar y proteger tanto la dignidad de la víctima como la dignidad del imputado.</a:t>
            </a:r>
          </a:p>
          <a:p>
            <a:r>
              <a:rPr lang="es-ES" sz="1300" dirty="0" smtClean="0"/>
              <a:t>Art. 5º. Principio de publicidad. Las audiencias serán públicas, con el fin de que a ellas accedan no sólo las partes que intervienen en el procedimiento sino también el público en general, con las excepciones previstas en este Código. […]</a:t>
            </a:r>
          </a:p>
          <a:p>
            <a:r>
              <a:rPr lang="es-ES" sz="1300" dirty="0" smtClean="0"/>
              <a:t>Art. 15. </a:t>
            </a:r>
            <a:r>
              <a:rPr lang="es-ES" sz="1300" u="sng" dirty="0" smtClean="0"/>
              <a:t>Derecho a la intimidad y a la privacidad</a:t>
            </a:r>
            <a:r>
              <a:rPr lang="es-ES" sz="1300" dirty="0" smtClean="0"/>
              <a:t>. En todo procedimiento penal se respetará el derecho a la intimidad </a:t>
            </a:r>
            <a:r>
              <a:rPr lang="es-ES" sz="1300" u="sng" dirty="0" smtClean="0"/>
              <a:t>de cualquier persona que intervenga en él</a:t>
            </a:r>
            <a:r>
              <a:rPr lang="es-ES" sz="1300" dirty="0" smtClean="0"/>
              <a:t>, asimismo se protegerá la información que se refiere a la vida privada y los datos personales, </a:t>
            </a:r>
            <a:r>
              <a:rPr lang="es-ES" sz="1300" u="sng" dirty="0" smtClean="0"/>
              <a:t>en los términos y con las excepciones que fijan la Constitución, este Código y la legislación aplicable</a:t>
            </a:r>
            <a:r>
              <a:rPr lang="es-ES" sz="1300" dirty="0" smtClean="0"/>
              <a:t>.</a:t>
            </a:r>
          </a:p>
          <a:p>
            <a:r>
              <a:rPr lang="es-ES" sz="1300" dirty="0" smtClean="0"/>
              <a:t>Art. 50. Acceso a las carpetas digitales. Las partes siempre tendrán acceso al contenido de las carpetas digitales consistente en los registros de las audiencias y complementarios. Dichos registros también podrán ser consultados por terceros cuando dieren cuenta de actuaciones que fueren públicas, salvo que durante el proceso el Órgano jurisdiccional restrinja el acceso para evitar que se afecte su normal sustanciación, el principio de presunción de inocencia o los derechos a la privacidad o a la intimidad de las partes […].</a:t>
            </a:r>
          </a:p>
          <a:p>
            <a:r>
              <a:rPr lang="es-ES" sz="1300" dirty="0" smtClean="0"/>
              <a:t>Art. 56. Deberes de los asistentes [en la Audiencia Pública] […] no podrán introducir instrumentos que permitan grabar imágenes de video, sonidos o gráficas. […]</a:t>
            </a:r>
          </a:p>
          <a:p>
            <a:pPr marL="68580" indent="0">
              <a:buNone/>
            </a:pPr>
            <a:endParaRPr lang="es-ES" sz="1300" dirty="0" smtClean="0"/>
          </a:p>
        </p:txBody>
      </p:sp>
    </p:spTree>
    <p:extLst>
      <p:ext uri="{BB962C8B-B14F-4D97-AF65-F5344CB8AC3E}">
        <p14:creationId xmlns:p14="http://schemas.microsoft.com/office/powerpoint/2010/main" val="539302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1580</TotalTime>
  <Words>1722</Words>
  <Application>Microsoft Office PowerPoint</Application>
  <PresentationFormat>Presentación en pantalla (4:3)</PresentationFormat>
  <Paragraphs>125</Paragraphs>
  <Slides>13</Slides>
  <Notes>13</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13</vt:i4>
      </vt:variant>
    </vt:vector>
  </HeadingPairs>
  <TitlesOfParts>
    <vt:vector size="22" baseType="lpstr">
      <vt:lpstr>Arial</vt:lpstr>
      <vt:lpstr>Arial Narrow</vt:lpstr>
      <vt:lpstr>Bangla Sangam MN</vt:lpstr>
      <vt:lpstr>Bookman Old Style</vt:lpstr>
      <vt:lpstr>Browallia New</vt:lpstr>
      <vt:lpstr>Calibri</vt:lpstr>
      <vt:lpstr>Century Gothic</vt:lpstr>
      <vt:lpstr>Wingdings 2</vt:lpstr>
      <vt:lpstr>Austin</vt:lpstr>
      <vt:lpstr>Límites en la apertura de información judicial</vt:lpstr>
      <vt:lpstr>Presentación de PowerPoint</vt:lpstr>
      <vt:lpstr>Presentación de PowerPoint</vt:lpstr>
      <vt:lpstr>Presentación de PowerPoint</vt:lpstr>
      <vt:lpstr>Constitución Política de los Estados Unidos Mexicanos</vt:lpstr>
      <vt:lpstr>Constitución Política de los Estados Unidos Mexicanos</vt:lpstr>
      <vt:lpstr>Presentación de PowerPoint</vt:lpstr>
      <vt:lpstr>Presentación de PowerPoint</vt:lpstr>
      <vt:lpstr>Presentación de PowerPoint</vt:lpstr>
      <vt:lpstr>Presentación de PowerPoint</vt:lpstr>
      <vt:lpstr>Presentación de PowerPoint</vt:lpstr>
      <vt:lpstr>Presentación de PowerPoint</vt:lpstr>
      <vt:lpstr>Algunas recomendaciones previas</vt:lpstr>
    </vt:vector>
  </TitlesOfParts>
  <Company>CIDE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Solange Maqueo Ramírez</dc:creator>
  <cp:lastModifiedBy>MARIA GABRIELA RUIZ CONTRERAS</cp:lastModifiedBy>
  <cp:revision>73</cp:revision>
  <cp:lastPrinted>2016-10-27T17:42:18Z</cp:lastPrinted>
  <dcterms:created xsi:type="dcterms:W3CDTF">2016-10-26T15:32:35Z</dcterms:created>
  <dcterms:modified xsi:type="dcterms:W3CDTF">2016-10-27T21:24:47Z</dcterms:modified>
</cp:coreProperties>
</file>