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7" r:id="rId4"/>
    <p:sldId id="291" r:id="rId5"/>
    <p:sldId id="262" r:id="rId6"/>
    <p:sldId id="292" r:id="rId7"/>
    <p:sldId id="293" r:id="rId8"/>
    <p:sldId id="294" r:id="rId9"/>
    <p:sldId id="295" r:id="rId10"/>
    <p:sldId id="296" r:id="rId11"/>
    <p:sldId id="308" r:id="rId12"/>
    <p:sldId id="310" r:id="rId13"/>
    <p:sldId id="311" r:id="rId14"/>
    <p:sldId id="312" r:id="rId15"/>
    <p:sldId id="313" r:id="rId16"/>
    <p:sldId id="314" r:id="rId17"/>
    <p:sldId id="315" r:id="rId18"/>
    <p:sldId id="290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4" autoAdjust="0"/>
    <p:restoredTop sz="94660"/>
  </p:normalViewPr>
  <p:slideViewPr>
    <p:cSldViewPr snapToGrid="0">
      <p:cViewPr>
        <p:scale>
          <a:sx n="50" d="100"/>
          <a:sy n="50" d="100"/>
        </p:scale>
        <p:origin x="-432" y="-60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41008-A00B-5F48-A5A4-83DE0C22C245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A893F59B-27B1-C44C-BFA3-186C4C1AF0D8}">
      <dgm:prSet phldrT="[Texto]"/>
      <dgm:spPr/>
      <dgm:t>
        <a:bodyPr/>
        <a:lstStyle/>
        <a:p>
          <a:endParaRPr lang="es-ES_tradnl" dirty="0"/>
        </a:p>
      </dgm:t>
    </dgm:pt>
    <dgm:pt modelId="{3CDBFFB4-D59C-CA42-B6D9-90C7AB6CA402}" type="parTrans" cxnId="{88A8E895-8231-D84D-9D2F-7C536EB69BFB}">
      <dgm:prSet/>
      <dgm:spPr/>
      <dgm:t>
        <a:bodyPr/>
        <a:lstStyle/>
        <a:p>
          <a:endParaRPr lang="es-ES_tradnl"/>
        </a:p>
      </dgm:t>
    </dgm:pt>
    <dgm:pt modelId="{98A5748D-956F-FE42-BA0A-DB02CFB9A680}" type="sibTrans" cxnId="{88A8E895-8231-D84D-9D2F-7C536EB69BFB}">
      <dgm:prSet/>
      <dgm:spPr/>
      <dgm:t>
        <a:bodyPr/>
        <a:lstStyle/>
        <a:p>
          <a:endParaRPr lang="es-ES_tradnl"/>
        </a:p>
      </dgm:t>
    </dgm:pt>
    <dgm:pt modelId="{95B76E5F-A59D-3944-817E-B7EE036B33A2}">
      <dgm:prSet/>
      <dgm:spPr/>
      <dgm:t>
        <a:bodyPr/>
        <a:lstStyle/>
        <a:p>
          <a:pPr algn="just"/>
          <a:r>
            <a:rPr lang="es-MX" b="1" dirty="0" smtClean="0">
              <a:solidFill>
                <a:schemeClr val="tx1"/>
              </a:solidFill>
            </a:rPr>
            <a:t>El servicio de impartición de justicia responde a una dinámica social cambiante en el número de demandas a resolver y la complejidad de sus temas.</a:t>
          </a:r>
          <a:endParaRPr lang="es-ES_tradnl" b="1" dirty="0">
            <a:solidFill>
              <a:schemeClr val="tx1"/>
            </a:solidFill>
          </a:endParaRPr>
        </a:p>
      </dgm:t>
    </dgm:pt>
    <dgm:pt modelId="{F3FD5738-0693-F649-AF85-E1D292289B4B}" type="parTrans" cxnId="{0630C569-14BC-E244-BCDD-F847D6692511}">
      <dgm:prSet/>
      <dgm:spPr/>
      <dgm:t>
        <a:bodyPr/>
        <a:lstStyle/>
        <a:p>
          <a:endParaRPr lang="es-ES_tradnl"/>
        </a:p>
      </dgm:t>
    </dgm:pt>
    <dgm:pt modelId="{D53EEB6E-77BA-EF4E-B2C8-CA6A3FD2FA58}" type="sibTrans" cxnId="{0630C569-14BC-E244-BCDD-F847D6692511}">
      <dgm:prSet/>
      <dgm:spPr/>
      <dgm:t>
        <a:bodyPr/>
        <a:lstStyle/>
        <a:p>
          <a:endParaRPr lang="es-ES_tradnl"/>
        </a:p>
      </dgm:t>
    </dgm:pt>
    <dgm:pt modelId="{A499F491-5BCB-304F-B995-72142B94336D}">
      <dgm:prSet/>
      <dgm:spPr/>
      <dgm:t>
        <a:bodyPr/>
        <a:lstStyle/>
        <a:p>
          <a:pPr algn="just"/>
          <a:r>
            <a:rPr lang="es-MX" b="1" dirty="0" smtClean="0">
              <a:solidFill>
                <a:schemeClr val="tx1"/>
              </a:solidFill>
            </a:rPr>
            <a:t>Un sistema de evaluación y control establece  intensidad, frecuencia y características de los asuntos competencia de los órganos jurisdiccionales, así como las condiciones operativas en las que se debe proporcionar el servicio.</a:t>
          </a:r>
          <a:endParaRPr lang="es-ES_tradnl" b="1" dirty="0">
            <a:solidFill>
              <a:schemeClr val="tx1"/>
            </a:solidFill>
          </a:endParaRPr>
        </a:p>
      </dgm:t>
    </dgm:pt>
    <dgm:pt modelId="{B6AC737E-4E9F-294E-93E3-95AD8791F408}" type="parTrans" cxnId="{28BD6D2D-613A-704A-A3FF-0BA6F44D9023}">
      <dgm:prSet/>
      <dgm:spPr/>
      <dgm:t>
        <a:bodyPr/>
        <a:lstStyle/>
        <a:p>
          <a:endParaRPr lang="es-ES_tradnl"/>
        </a:p>
      </dgm:t>
    </dgm:pt>
    <dgm:pt modelId="{44876335-B9DB-D142-9686-F7E1DB4BD6CA}" type="sibTrans" cxnId="{28BD6D2D-613A-704A-A3FF-0BA6F44D9023}">
      <dgm:prSet/>
      <dgm:spPr/>
      <dgm:t>
        <a:bodyPr/>
        <a:lstStyle/>
        <a:p>
          <a:endParaRPr lang="es-ES_tradnl"/>
        </a:p>
      </dgm:t>
    </dgm:pt>
    <dgm:pt modelId="{59C883E5-F90C-864E-BAC3-CBA9E8415CD7}">
      <dgm:prSet phldrT="[Texto]"/>
      <dgm:spPr/>
      <dgm:t>
        <a:bodyPr/>
        <a:lstStyle/>
        <a:p>
          <a:r>
            <a:rPr lang="es-ES_tradnl" dirty="0" smtClean="0"/>
            <a:t>Indicadores</a:t>
          </a:r>
          <a:endParaRPr lang="es-ES_tradnl" dirty="0"/>
        </a:p>
      </dgm:t>
    </dgm:pt>
    <dgm:pt modelId="{C3DD5D60-B3FB-9345-B8E6-1C945C4605A2}" type="sibTrans" cxnId="{4BAD054E-1A36-6B41-A1EF-698398817330}">
      <dgm:prSet/>
      <dgm:spPr/>
      <dgm:t>
        <a:bodyPr/>
        <a:lstStyle/>
        <a:p>
          <a:endParaRPr lang="es-ES_tradnl"/>
        </a:p>
      </dgm:t>
    </dgm:pt>
    <dgm:pt modelId="{5FC856A6-718E-C247-BB1A-4C02C2EF4191}" type="parTrans" cxnId="{4BAD054E-1A36-6B41-A1EF-698398817330}">
      <dgm:prSet/>
      <dgm:spPr/>
      <dgm:t>
        <a:bodyPr/>
        <a:lstStyle/>
        <a:p>
          <a:endParaRPr lang="es-ES_tradnl"/>
        </a:p>
      </dgm:t>
    </dgm:pt>
    <dgm:pt modelId="{C0BF3D13-E171-434A-A219-F9B731702BD0}" type="pres">
      <dgm:prSet presAssocID="{4E041008-A00B-5F48-A5A4-83DE0C22C2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0EF26EB5-F2BD-E443-B137-871DA29064BA}" type="pres">
      <dgm:prSet presAssocID="{59C883E5-F90C-864E-BAC3-CBA9E8415CD7}" presName="composite" presStyleCnt="0"/>
      <dgm:spPr/>
    </dgm:pt>
    <dgm:pt modelId="{37592A59-23B7-BB49-BFCD-F05C1E7A74B8}" type="pres">
      <dgm:prSet presAssocID="{59C883E5-F90C-864E-BAC3-CBA9E8415CD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49EE18D-5BFB-D647-99D5-6230AF2BEE7E}" type="pres">
      <dgm:prSet presAssocID="{59C883E5-F90C-864E-BAC3-CBA9E8415CD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82B624F-93A4-E24A-8164-129FD939C63A}" type="pres">
      <dgm:prSet presAssocID="{C3DD5D60-B3FB-9345-B8E6-1C945C4605A2}" presName="sp" presStyleCnt="0"/>
      <dgm:spPr/>
    </dgm:pt>
    <dgm:pt modelId="{E18ABAC8-EAEA-4747-BB44-C06F5E5BE39D}" type="pres">
      <dgm:prSet presAssocID="{A893F59B-27B1-C44C-BFA3-186C4C1AF0D8}" presName="composite" presStyleCnt="0"/>
      <dgm:spPr/>
    </dgm:pt>
    <dgm:pt modelId="{F48D65CD-0E19-EF4C-ADE5-34898A42E3F9}" type="pres">
      <dgm:prSet presAssocID="{A893F59B-27B1-C44C-BFA3-186C4C1AF0D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30562E8-FFA3-BF48-A31F-32DB87F11CC1}" type="pres">
      <dgm:prSet presAssocID="{A893F59B-27B1-C44C-BFA3-186C4C1AF0D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CE69076-F4FF-4794-A0C0-96A922CBDDDC}" type="presOf" srcId="{A893F59B-27B1-C44C-BFA3-186C4C1AF0D8}" destId="{F48D65CD-0E19-EF4C-ADE5-34898A42E3F9}" srcOrd="0" destOrd="0" presId="urn:microsoft.com/office/officeart/2005/8/layout/chevron2"/>
    <dgm:cxn modelId="{0630C569-14BC-E244-BCDD-F847D6692511}" srcId="{59C883E5-F90C-864E-BAC3-CBA9E8415CD7}" destId="{95B76E5F-A59D-3944-817E-B7EE036B33A2}" srcOrd="0" destOrd="0" parTransId="{F3FD5738-0693-F649-AF85-E1D292289B4B}" sibTransId="{D53EEB6E-77BA-EF4E-B2C8-CA6A3FD2FA58}"/>
    <dgm:cxn modelId="{28BD6D2D-613A-704A-A3FF-0BA6F44D9023}" srcId="{A893F59B-27B1-C44C-BFA3-186C4C1AF0D8}" destId="{A499F491-5BCB-304F-B995-72142B94336D}" srcOrd="0" destOrd="0" parTransId="{B6AC737E-4E9F-294E-93E3-95AD8791F408}" sibTransId="{44876335-B9DB-D142-9686-F7E1DB4BD6CA}"/>
    <dgm:cxn modelId="{61B839A7-D411-4B7D-A1EF-52782B116306}" type="presOf" srcId="{A499F491-5BCB-304F-B995-72142B94336D}" destId="{230562E8-FFA3-BF48-A31F-32DB87F11CC1}" srcOrd="0" destOrd="0" presId="urn:microsoft.com/office/officeart/2005/8/layout/chevron2"/>
    <dgm:cxn modelId="{C562AADB-B42E-493A-9C81-907187EC3AE9}" type="presOf" srcId="{4E041008-A00B-5F48-A5A4-83DE0C22C245}" destId="{C0BF3D13-E171-434A-A219-F9B731702BD0}" srcOrd="0" destOrd="0" presId="urn:microsoft.com/office/officeart/2005/8/layout/chevron2"/>
    <dgm:cxn modelId="{4BAD054E-1A36-6B41-A1EF-698398817330}" srcId="{4E041008-A00B-5F48-A5A4-83DE0C22C245}" destId="{59C883E5-F90C-864E-BAC3-CBA9E8415CD7}" srcOrd="0" destOrd="0" parTransId="{5FC856A6-718E-C247-BB1A-4C02C2EF4191}" sibTransId="{C3DD5D60-B3FB-9345-B8E6-1C945C4605A2}"/>
    <dgm:cxn modelId="{88A8E895-8231-D84D-9D2F-7C536EB69BFB}" srcId="{4E041008-A00B-5F48-A5A4-83DE0C22C245}" destId="{A893F59B-27B1-C44C-BFA3-186C4C1AF0D8}" srcOrd="1" destOrd="0" parTransId="{3CDBFFB4-D59C-CA42-B6D9-90C7AB6CA402}" sibTransId="{98A5748D-956F-FE42-BA0A-DB02CFB9A680}"/>
    <dgm:cxn modelId="{E006CFFF-C87B-4B72-88AB-B0610CAB8E74}" type="presOf" srcId="{95B76E5F-A59D-3944-817E-B7EE036B33A2}" destId="{349EE18D-5BFB-D647-99D5-6230AF2BEE7E}" srcOrd="0" destOrd="0" presId="urn:microsoft.com/office/officeart/2005/8/layout/chevron2"/>
    <dgm:cxn modelId="{133F6245-ABB3-4B6A-A931-CB036AE3E42A}" type="presOf" srcId="{59C883E5-F90C-864E-BAC3-CBA9E8415CD7}" destId="{37592A59-23B7-BB49-BFCD-F05C1E7A74B8}" srcOrd="0" destOrd="0" presId="urn:microsoft.com/office/officeart/2005/8/layout/chevron2"/>
    <dgm:cxn modelId="{0A0D59B0-D4C8-48F1-B1B2-6A8A17ACC61C}" type="presParOf" srcId="{C0BF3D13-E171-434A-A219-F9B731702BD0}" destId="{0EF26EB5-F2BD-E443-B137-871DA29064BA}" srcOrd="0" destOrd="0" presId="urn:microsoft.com/office/officeart/2005/8/layout/chevron2"/>
    <dgm:cxn modelId="{278F1879-1561-499B-999A-E44E2252922F}" type="presParOf" srcId="{0EF26EB5-F2BD-E443-B137-871DA29064BA}" destId="{37592A59-23B7-BB49-BFCD-F05C1E7A74B8}" srcOrd="0" destOrd="0" presId="urn:microsoft.com/office/officeart/2005/8/layout/chevron2"/>
    <dgm:cxn modelId="{9E2B06ED-2A23-4785-9ADC-39BF2CC6BA4E}" type="presParOf" srcId="{0EF26EB5-F2BD-E443-B137-871DA29064BA}" destId="{349EE18D-5BFB-D647-99D5-6230AF2BEE7E}" srcOrd="1" destOrd="0" presId="urn:microsoft.com/office/officeart/2005/8/layout/chevron2"/>
    <dgm:cxn modelId="{E0D6FF30-E4D7-443F-9825-C2C3D5E15762}" type="presParOf" srcId="{C0BF3D13-E171-434A-A219-F9B731702BD0}" destId="{982B624F-93A4-E24A-8164-129FD939C63A}" srcOrd="1" destOrd="0" presId="urn:microsoft.com/office/officeart/2005/8/layout/chevron2"/>
    <dgm:cxn modelId="{6B14C03B-6644-49C3-8317-22DD2F8366A2}" type="presParOf" srcId="{C0BF3D13-E171-434A-A219-F9B731702BD0}" destId="{E18ABAC8-EAEA-4747-BB44-C06F5E5BE39D}" srcOrd="2" destOrd="0" presId="urn:microsoft.com/office/officeart/2005/8/layout/chevron2"/>
    <dgm:cxn modelId="{79665DAF-92AB-43CD-A0BF-E3388970CF50}" type="presParOf" srcId="{E18ABAC8-EAEA-4747-BB44-C06F5E5BE39D}" destId="{F48D65CD-0E19-EF4C-ADE5-34898A42E3F9}" srcOrd="0" destOrd="0" presId="urn:microsoft.com/office/officeart/2005/8/layout/chevron2"/>
    <dgm:cxn modelId="{82855EE5-17E4-420A-8CE4-45366B598A94}" type="presParOf" srcId="{E18ABAC8-EAEA-4747-BB44-C06F5E5BE39D}" destId="{230562E8-FFA3-BF48-A31F-32DB87F11C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3E512A-0175-B54B-AFBC-9652BD72DA20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D5794B0C-937A-4A45-8ECE-30738CB8304B}">
      <dgm:prSet/>
      <dgm:spPr/>
      <dgm:t>
        <a:bodyPr/>
        <a:lstStyle/>
        <a:p>
          <a:pPr algn="just" rtl="0"/>
          <a:r>
            <a:rPr lang="es-MX" b="1" dirty="0" smtClean="0">
              <a:solidFill>
                <a:schemeClr val="tx1"/>
              </a:solidFill>
            </a:rPr>
            <a:t>Este indicador refleja la percepción que los usuarios tienen del sistema de impartición de justicia sobre la expeditez, imparcialidad, capacidad y eficiencia de los juzgadores.</a:t>
          </a:r>
          <a:endParaRPr b="1" dirty="0">
            <a:solidFill>
              <a:schemeClr val="tx1"/>
            </a:solidFill>
          </a:endParaRPr>
        </a:p>
      </dgm:t>
    </dgm:pt>
    <dgm:pt modelId="{271EF3CB-EAB7-E046-BE67-08DC894F7AE9}" type="parTrans" cxnId="{6BAD1D70-400E-314C-BCEF-5E20E2442BE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F3902006-683E-4443-A1D0-4D43C7304C46}" type="sibTrans" cxnId="{6BAD1D70-400E-314C-BCEF-5E20E2442BE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91F9FB4D-73FC-3D45-984C-7CCAC1AB28E3}">
      <dgm:prSet/>
      <dgm:spPr/>
      <dgm:t>
        <a:bodyPr/>
        <a:lstStyle/>
        <a:p>
          <a:pPr algn="just" rtl="0"/>
          <a:r>
            <a:rPr lang="es-MX" b="1" dirty="0" smtClean="0">
              <a:solidFill>
                <a:schemeClr val="tx1"/>
              </a:solidFill>
            </a:rPr>
            <a:t>Su evaluación se basa en la aplicación de preguntas directas con respuesta de opción múltiple donde las más representativas son la base para ponderar el puntaje.</a:t>
          </a:r>
          <a:r>
            <a:rPr lang="es-ES" b="1" dirty="0" smtClean="0">
              <a:solidFill>
                <a:schemeClr val="tx1"/>
              </a:solidFill>
            </a:rPr>
            <a:t> </a:t>
          </a:r>
          <a:endParaRPr b="1" dirty="0">
            <a:solidFill>
              <a:schemeClr val="tx1"/>
            </a:solidFill>
          </a:endParaRPr>
        </a:p>
      </dgm:t>
    </dgm:pt>
    <dgm:pt modelId="{D1A27445-718E-1A4B-8B4B-C1BE8DB8E4EB}" type="parTrans" cxnId="{037517E0-0C0B-9E4E-BB4B-2EFE4FDF814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81747369-1CFD-974A-A251-5E40E3952AA4}" type="sibTrans" cxnId="{037517E0-0C0B-9E4E-BB4B-2EFE4FDF814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3C63F20A-4754-6A49-99AE-4178EA0E19E5}" type="pres">
      <dgm:prSet presAssocID="{D23E512A-0175-B54B-AFBC-9652BD72DA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DD188E43-E678-044E-806F-D74D2BA9D9A0}" type="pres">
      <dgm:prSet presAssocID="{D5794B0C-937A-4A45-8ECE-30738CB8304B}" presName="composite" presStyleCnt="0"/>
      <dgm:spPr/>
    </dgm:pt>
    <dgm:pt modelId="{46C0C86C-1D86-BC4E-BA75-9D55612B45EA}" type="pres">
      <dgm:prSet presAssocID="{D5794B0C-937A-4A45-8ECE-30738CB8304B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_tradnl"/>
        </a:p>
      </dgm:t>
    </dgm:pt>
    <dgm:pt modelId="{04597F39-1494-E842-8F9B-327A703A3042}" type="pres">
      <dgm:prSet presAssocID="{D5794B0C-937A-4A45-8ECE-30738CB8304B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E9783EB-10D6-FC42-8B55-CE9A34D3E17B}" type="pres">
      <dgm:prSet presAssocID="{F3902006-683E-4443-A1D0-4D43C7304C46}" presName="spacing" presStyleCnt="0"/>
      <dgm:spPr/>
    </dgm:pt>
    <dgm:pt modelId="{1E3BB7C6-C330-4144-9387-41B8D168F89A}" type="pres">
      <dgm:prSet presAssocID="{91F9FB4D-73FC-3D45-984C-7CCAC1AB28E3}" presName="composite" presStyleCnt="0"/>
      <dgm:spPr/>
    </dgm:pt>
    <dgm:pt modelId="{7539A38E-AB71-5F43-85E9-023BE99176FB}" type="pres">
      <dgm:prSet presAssocID="{91F9FB4D-73FC-3D45-984C-7CCAC1AB28E3}" presName="imgShp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_tradnl"/>
        </a:p>
      </dgm:t>
    </dgm:pt>
    <dgm:pt modelId="{63E2AE97-F9B0-0340-BB17-8900829C45F8}" type="pres">
      <dgm:prSet presAssocID="{91F9FB4D-73FC-3D45-984C-7CCAC1AB28E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DBE0C72-42FC-4F2C-BE60-A03CEA1BF44E}" type="presOf" srcId="{D23E512A-0175-B54B-AFBC-9652BD72DA20}" destId="{3C63F20A-4754-6A49-99AE-4178EA0E19E5}" srcOrd="0" destOrd="0" presId="urn:microsoft.com/office/officeart/2005/8/layout/vList3#1"/>
    <dgm:cxn modelId="{895D0B4C-340B-44D5-B332-0892671290D4}" type="presOf" srcId="{91F9FB4D-73FC-3D45-984C-7CCAC1AB28E3}" destId="{63E2AE97-F9B0-0340-BB17-8900829C45F8}" srcOrd="0" destOrd="0" presId="urn:microsoft.com/office/officeart/2005/8/layout/vList3#1"/>
    <dgm:cxn modelId="{5EE30A68-DE6C-4DA5-9DDE-A9C9CE599951}" type="presOf" srcId="{D5794B0C-937A-4A45-8ECE-30738CB8304B}" destId="{04597F39-1494-E842-8F9B-327A703A3042}" srcOrd="0" destOrd="0" presId="urn:microsoft.com/office/officeart/2005/8/layout/vList3#1"/>
    <dgm:cxn modelId="{037517E0-0C0B-9E4E-BB4B-2EFE4FDF814E}" srcId="{D23E512A-0175-B54B-AFBC-9652BD72DA20}" destId="{91F9FB4D-73FC-3D45-984C-7CCAC1AB28E3}" srcOrd="1" destOrd="0" parTransId="{D1A27445-718E-1A4B-8B4B-C1BE8DB8E4EB}" sibTransId="{81747369-1CFD-974A-A251-5E40E3952AA4}"/>
    <dgm:cxn modelId="{6BAD1D70-400E-314C-BCEF-5E20E2442BEE}" srcId="{D23E512A-0175-B54B-AFBC-9652BD72DA20}" destId="{D5794B0C-937A-4A45-8ECE-30738CB8304B}" srcOrd="0" destOrd="0" parTransId="{271EF3CB-EAB7-E046-BE67-08DC894F7AE9}" sibTransId="{F3902006-683E-4443-A1D0-4D43C7304C46}"/>
    <dgm:cxn modelId="{9BC9203D-F411-418E-8E3D-1EA40FF5CD40}" type="presParOf" srcId="{3C63F20A-4754-6A49-99AE-4178EA0E19E5}" destId="{DD188E43-E678-044E-806F-D74D2BA9D9A0}" srcOrd="0" destOrd="0" presId="urn:microsoft.com/office/officeart/2005/8/layout/vList3#1"/>
    <dgm:cxn modelId="{DA3C7617-AA00-462B-989A-B5EF5382E0E3}" type="presParOf" srcId="{DD188E43-E678-044E-806F-D74D2BA9D9A0}" destId="{46C0C86C-1D86-BC4E-BA75-9D55612B45EA}" srcOrd="0" destOrd="0" presId="urn:microsoft.com/office/officeart/2005/8/layout/vList3#1"/>
    <dgm:cxn modelId="{F118A28C-B9BA-4163-9015-69244341CFD5}" type="presParOf" srcId="{DD188E43-E678-044E-806F-D74D2BA9D9A0}" destId="{04597F39-1494-E842-8F9B-327A703A3042}" srcOrd="1" destOrd="0" presId="urn:microsoft.com/office/officeart/2005/8/layout/vList3#1"/>
    <dgm:cxn modelId="{45F627A8-CA83-48E8-9051-8426D91E17A9}" type="presParOf" srcId="{3C63F20A-4754-6A49-99AE-4178EA0E19E5}" destId="{CE9783EB-10D6-FC42-8B55-CE9A34D3E17B}" srcOrd="1" destOrd="0" presId="urn:microsoft.com/office/officeart/2005/8/layout/vList3#1"/>
    <dgm:cxn modelId="{6DFECE52-2C42-4455-8E09-30325616EADA}" type="presParOf" srcId="{3C63F20A-4754-6A49-99AE-4178EA0E19E5}" destId="{1E3BB7C6-C330-4144-9387-41B8D168F89A}" srcOrd="2" destOrd="0" presId="urn:microsoft.com/office/officeart/2005/8/layout/vList3#1"/>
    <dgm:cxn modelId="{1F811A7C-06EE-4D37-B0A1-609A4EADBD8E}" type="presParOf" srcId="{1E3BB7C6-C330-4144-9387-41B8D168F89A}" destId="{7539A38E-AB71-5F43-85E9-023BE99176FB}" srcOrd="0" destOrd="0" presId="urn:microsoft.com/office/officeart/2005/8/layout/vList3#1"/>
    <dgm:cxn modelId="{F614862F-C016-4549-A462-AA073B13BD73}" type="presParOf" srcId="{1E3BB7C6-C330-4144-9387-41B8D168F89A}" destId="{63E2AE97-F9B0-0340-BB17-8900829C45F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49BCCD-CA10-1A45-8BBF-2260524EEB92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A4EE13EC-9F0B-A84F-B883-34B7F40B3238}">
      <dgm:prSet custT="1"/>
      <dgm:spPr/>
      <dgm:t>
        <a:bodyPr/>
        <a:lstStyle/>
        <a:p>
          <a:pPr rtl="0"/>
          <a:r>
            <a:rPr lang="es-MX" sz="2000" b="1" dirty="0" smtClean="0">
              <a:solidFill>
                <a:schemeClr val="tx1"/>
              </a:solidFill>
            </a:rPr>
            <a:t>Promedio de </a:t>
          </a:r>
          <a:r>
            <a:rPr lang="es-MX" sz="2000" b="1" dirty="0" smtClean="0">
              <a:solidFill>
                <a:schemeClr val="tx1"/>
              </a:solidFill>
            </a:rPr>
            <a:t>edad</a:t>
          </a:r>
          <a:endParaRPr lang="es-MX" sz="2000" b="1" dirty="0">
            <a:solidFill>
              <a:schemeClr val="tx1"/>
            </a:solidFill>
          </a:endParaRPr>
        </a:p>
      </dgm:t>
    </dgm:pt>
    <dgm:pt modelId="{E9BF5F41-64C9-074D-8C10-60CB2FF5CF7F}" type="parTrans" cxnId="{CEF15D4E-C8DD-1544-A497-75AD00D359A4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BE3F5D29-9157-B74A-A2AA-30896CAAE08D}" type="sibTrans" cxnId="{CEF15D4E-C8DD-1544-A497-75AD00D359A4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2E7829D1-A421-6745-BA2B-DB9A2F89C9E0}">
      <dgm:prSet custT="1"/>
      <dgm:spPr/>
      <dgm:t>
        <a:bodyPr/>
        <a:lstStyle/>
        <a:p>
          <a:pPr rtl="0"/>
          <a:r>
            <a:rPr lang="es-MX" sz="2000" b="1" dirty="0" smtClean="0">
              <a:solidFill>
                <a:schemeClr val="tx1"/>
              </a:solidFill>
            </a:rPr>
            <a:t>Antigüedad  de los Jueces y Magistrados en el Poder </a:t>
          </a:r>
          <a:r>
            <a:rPr lang="es-MX" sz="2000" b="1" dirty="0" smtClean="0">
              <a:solidFill>
                <a:schemeClr val="tx1"/>
              </a:solidFill>
            </a:rPr>
            <a:t>Judicial</a:t>
          </a:r>
          <a:endParaRPr sz="2000" b="1" dirty="0">
            <a:solidFill>
              <a:schemeClr val="tx1"/>
            </a:solidFill>
          </a:endParaRPr>
        </a:p>
      </dgm:t>
    </dgm:pt>
    <dgm:pt modelId="{430DA723-594D-5D4B-8DD7-59783E6B7DD1}" type="parTrans" cxnId="{D639F555-0F2B-2545-893E-4E9AE7BFC2DE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45C28DAA-891A-FA42-B08A-CA54B2CCA2BD}" type="sibTrans" cxnId="{D639F555-0F2B-2545-893E-4E9AE7BFC2DE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1C2043F2-BBB7-8445-9F94-B1AA86D9DABD}">
      <dgm:prSet custT="1"/>
      <dgm:spPr/>
      <dgm:t>
        <a:bodyPr/>
        <a:lstStyle/>
        <a:p>
          <a:pPr rtl="0"/>
          <a:r>
            <a:rPr lang="es-MX" sz="2000" b="1" dirty="0" smtClean="0">
              <a:solidFill>
                <a:schemeClr val="tx1"/>
              </a:solidFill>
            </a:rPr>
            <a:t>Antigüedad en la carrera </a:t>
          </a:r>
          <a:r>
            <a:rPr lang="es-MX" sz="2000" b="1" dirty="0" smtClean="0">
              <a:solidFill>
                <a:schemeClr val="tx1"/>
              </a:solidFill>
            </a:rPr>
            <a:t>judicial</a:t>
          </a:r>
          <a:endParaRPr sz="2000" b="1" dirty="0">
            <a:solidFill>
              <a:schemeClr val="tx1"/>
            </a:solidFill>
          </a:endParaRPr>
        </a:p>
      </dgm:t>
    </dgm:pt>
    <dgm:pt modelId="{59A048D0-D473-2A44-8422-87AC6900FBF3}" type="parTrans" cxnId="{30B61E58-3194-2C44-ABF3-D547BCE391A5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1DD22E3A-2336-A14B-A2A2-5B1C935108B6}" type="sibTrans" cxnId="{30B61E58-3194-2C44-ABF3-D547BCE391A5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349A41D2-5E54-BE4B-B704-5957D200E45A}">
      <dgm:prSet custT="1"/>
      <dgm:spPr/>
      <dgm:t>
        <a:bodyPr/>
        <a:lstStyle/>
        <a:p>
          <a:pPr rtl="0"/>
          <a:r>
            <a:rPr lang="es-MX" sz="2000" b="1" dirty="0" smtClean="0">
              <a:solidFill>
                <a:schemeClr val="tx1"/>
              </a:solidFill>
            </a:rPr>
            <a:t>Mecanismos de </a:t>
          </a:r>
          <a:r>
            <a:rPr lang="es-MX" sz="2000" b="1" dirty="0" smtClean="0">
              <a:solidFill>
                <a:schemeClr val="tx1"/>
              </a:solidFill>
            </a:rPr>
            <a:t>designación</a:t>
          </a:r>
          <a:endParaRPr sz="2000" b="1" dirty="0">
            <a:solidFill>
              <a:schemeClr val="tx1"/>
            </a:solidFill>
          </a:endParaRPr>
        </a:p>
      </dgm:t>
    </dgm:pt>
    <dgm:pt modelId="{0159BE00-1BE5-3E49-9FF0-8C85B222E0C0}" type="parTrans" cxnId="{8B8F9A67-C66E-4A40-8B64-6214EFC500BD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760730EE-B774-654E-9EF2-967853372298}" type="sibTrans" cxnId="{8B8F9A67-C66E-4A40-8B64-6214EFC500BD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09431DD3-FA32-274B-AE1C-AFFAC26C7113}">
      <dgm:prSet custT="1"/>
      <dgm:spPr/>
      <dgm:t>
        <a:bodyPr/>
        <a:lstStyle/>
        <a:p>
          <a:pPr rtl="0"/>
          <a:r>
            <a:rPr lang="es-MX" sz="2000" b="1" dirty="0" smtClean="0">
              <a:solidFill>
                <a:schemeClr val="tx1"/>
              </a:solidFill>
            </a:rPr>
            <a:t>Maestrías y Doctorados de los Juzgadores</a:t>
          </a:r>
          <a:endParaRPr sz="2000" b="1" dirty="0">
            <a:solidFill>
              <a:schemeClr val="tx1"/>
            </a:solidFill>
          </a:endParaRPr>
        </a:p>
      </dgm:t>
    </dgm:pt>
    <dgm:pt modelId="{1E1F8836-78D8-6D43-821C-74E20B4676F2}" type="parTrans" cxnId="{7E2B5201-EDFC-4043-A8DE-D0C845D9924A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D3B37EEB-5399-614F-824F-A73F9D447DDE}" type="sibTrans" cxnId="{7E2B5201-EDFC-4043-A8DE-D0C845D9924A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22EFF9F6-199F-4448-8016-9B7C72200BDA}">
      <dgm:prSet custT="1"/>
      <dgm:spPr/>
      <dgm:t>
        <a:bodyPr/>
        <a:lstStyle/>
        <a:p>
          <a:pPr rtl="0"/>
          <a:r>
            <a:rPr lang="es-MX" sz="2000" b="1" dirty="0" smtClean="0">
              <a:solidFill>
                <a:schemeClr val="tx1"/>
              </a:solidFill>
            </a:rPr>
            <a:t>Cursos de </a:t>
          </a:r>
          <a:r>
            <a:rPr lang="es-MX" sz="2000" b="1" dirty="0" smtClean="0">
              <a:solidFill>
                <a:schemeClr val="tx1"/>
              </a:solidFill>
            </a:rPr>
            <a:t>Especialización</a:t>
          </a:r>
          <a:endParaRPr lang="es-MX" sz="2000" b="1" dirty="0">
            <a:solidFill>
              <a:schemeClr val="tx1"/>
            </a:solidFill>
          </a:endParaRPr>
        </a:p>
      </dgm:t>
    </dgm:pt>
    <dgm:pt modelId="{2EEFD410-B899-6344-AE72-90C1C3BF370A}" type="parTrans" cxnId="{F510EC8F-CB35-4D4E-885B-2B4F5C57C2C4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5440BCFB-5494-9343-807D-CCB86FC94177}" type="sibTrans" cxnId="{F510EC8F-CB35-4D4E-885B-2B4F5C57C2C4}">
      <dgm:prSet/>
      <dgm:spPr/>
      <dgm:t>
        <a:bodyPr/>
        <a:lstStyle/>
        <a:p>
          <a:endParaRPr lang="es-ES_tradnl" sz="2000">
            <a:solidFill>
              <a:schemeClr val="tx1"/>
            </a:solidFill>
          </a:endParaRPr>
        </a:p>
      </dgm:t>
    </dgm:pt>
    <dgm:pt modelId="{B8619F95-CDB2-E74D-95A8-DBB03553A833}" type="pres">
      <dgm:prSet presAssocID="{8E49BCCD-CA10-1A45-8BBF-2260524EEB9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7D713BEA-52EF-7943-A108-C6533259B484}" type="pres">
      <dgm:prSet presAssocID="{A4EE13EC-9F0B-A84F-B883-34B7F40B3238}" presName="circ1" presStyleLbl="vennNode1" presStyleIdx="0" presStyleCnt="6"/>
      <dgm:spPr/>
      <dgm:t>
        <a:bodyPr/>
        <a:lstStyle/>
        <a:p>
          <a:endParaRPr lang="es-ES_tradnl"/>
        </a:p>
      </dgm:t>
    </dgm:pt>
    <dgm:pt modelId="{B20DDE22-2737-424E-9A24-78D4AEE026AA}" type="pres">
      <dgm:prSet presAssocID="{A4EE13EC-9F0B-A84F-B883-34B7F40B32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9A49187-9A55-D141-B877-6D4EADEABEC9}" type="pres">
      <dgm:prSet presAssocID="{2E7829D1-A421-6745-BA2B-DB9A2F89C9E0}" presName="circ2" presStyleLbl="vennNode1" presStyleIdx="1" presStyleCnt="6"/>
      <dgm:spPr/>
      <dgm:t>
        <a:bodyPr/>
        <a:lstStyle/>
        <a:p>
          <a:endParaRPr lang="es-ES_tradnl"/>
        </a:p>
      </dgm:t>
    </dgm:pt>
    <dgm:pt modelId="{7E9383AB-7C00-F34B-B938-1D68005F5091}" type="pres">
      <dgm:prSet presAssocID="{2E7829D1-A421-6745-BA2B-DB9A2F89C9E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F54DFCC-4250-AD40-AA20-8D969B4C658E}" type="pres">
      <dgm:prSet presAssocID="{1C2043F2-BBB7-8445-9F94-B1AA86D9DABD}" presName="circ3" presStyleLbl="vennNode1" presStyleIdx="2" presStyleCnt="6"/>
      <dgm:spPr/>
      <dgm:t>
        <a:bodyPr/>
        <a:lstStyle/>
        <a:p>
          <a:endParaRPr lang="es-ES_tradnl"/>
        </a:p>
      </dgm:t>
    </dgm:pt>
    <dgm:pt modelId="{41FA94D0-1036-2B42-8E11-BD6834A9B9D6}" type="pres">
      <dgm:prSet presAssocID="{1C2043F2-BBB7-8445-9F94-B1AA86D9DAB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3A98220-5C80-764C-BA3E-2B1B4FF67E18}" type="pres">
      <dgm:prSet presAssocID="{349A41D2-5E54-BE4B-B704-5957D200E45A}" presName="circ4" presStyleLbl="vennNode1" presStyleIdx="3" presStyleCnt="6"/>
      <dgm:spPr/>
      <dgm:t>
        <a:bodyPr/>
        <a:lstStyle/>
        <a:p>
          <a:endParaRPr lang="es-ES_tradnl"/>
        </a:p>
      </dgm:t>
    </dgm:pt>
    <dgm:pt modelId="{07A8A6F9-0823-844C-8B99-32E30E50DFF2}" type="pres">
      <dgm:prSet presAssocID="{349A41D2-5E54-BE4B-B704-5957D200E45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3EF917C-5150-8849-9F05-3D9D6A98E70D}" type="pres">
      <dgm:prSet presAssocID="{09431DD3-FA32-274B-AE1C-AFFAC26C7113}" presName="circ5" presStyleLbl="vennNode1" presStyleIdx="4" presStyleCnt="6"/>
      <dgm:spPr/>
      <dgm:t>
        <a:bodyPr/>
        <a:lstStyle/>
        <a:p>
          <a:endParaRPr lang="es-ES_tradnl"/>
        </a:p>
      </dgm:t>
    </dgm:pt>
    <dgm:pt modelId="{056C32E8-A3CA-174D-A3D4-CCFA98AFD674}" type="pres">
      <dgm:prSet presAssocID="{09431DD3-FA32-274B-AE1C-AFFAC26C7113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D7A3157-0303-B44F-AD85-2DA4F20D5CD6}" type="pres">
      <dgm:prSet presAssocID="{22EFF9F6-199F-4448-8016-9B7C72200BDA}" presName="circ6" presStyleLbl="vennNode1" presStyleIdx="5" presStyleCnt="6"/>
      <dgm:spPr/>
      <dgm:t>
        <a:bodyPr/>
        <a:lstStyle/>
        <a:p>
          <a:endParaRPr lang="es-ES_tradnl"/>
        </a:p>
      </dgm:t>
    </dgm:pt>
    <dgm:pt modelId="{4C069533-E7A4-104A-BAFC-5609F5823C6D}" type="pres">
      <dgm:prSet presAssocID="{22EFF9F6-199F-4448-8016-9B7C72200BDA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639F555-0F2B-2545-893E-4E9AE7BFC2DE}" srcId="{8E49BCCD-CA10-1A45-8BBF-2260524EEB92}" destId="{2E7829D1-A421-6745-BA2B-DB9A2F89C9E0}" srcOrd="1" destOrd="0" parTransId="{430DA723-594D-5D4B-8DD7-59783E6B7DD1}" sibTransId="{45C28DAA-891A-FA42-B08A-CA54B2CCA2BD}"/>
    <dgm:cxn modelId="{F510EC8F-CB35-4D4E-885B-2B4F5C57C2C4}" srcId="{8E49BCCD-CA10-1A45-8BBF-2260524EEB92}" destId="{22EFF9F6-199F-4448-8016-9B7C72200BDA}" srcOrd="5" destOrd="0" parTransId="{2EEFD410-B899-6344-AE72-90C1C3BF370A}" sibTransId="{5440BCFB-5494-9343-807D-CCB86FC94177}"/>
    <dgm:cxn modelId="{B2F1B49B-514F-4388-A223-55763935F473}" type="presOf" srcId="{09431DD3-FA32-274B-AE1C-AFFAC26C7113}" destId="{056C32E8-A3CA-174D-A3D4-CCFA98AFD674}" srcOrd="0" destOrd="0" presId="urn:microsoft.com/office/officeart/2005/8/layout/venn1"/>
    <dgm:cxn modelId="{CEF15D4E-C8DD-1544-A497-75AD00D359A4}" srcId="{8E49BCCD-CA10-1A45-8BBF-2260524EEB92}" destId="{A4EE13EC-9F0B-A84F-B883-34B7F40B3238}" srcOrd="0" destOrd="0" parTransId="{E9BF5F41-64C9-074D-8C10-60CB2FF5CF7F}" sibTransId="{BE3F5D29-9157-B74A-A2AA-30896CAAE08D}"/>
    <dgm:cxn modelId="{CDEAC88F-C87A-4D75-9627-8CED8BEEBAC2}" type="presOf" srcId="{A4EE13EC-9F0B-A84F-B883-34B7F40B3238}" destId="{B20DDE22-2737-424E-9A24-78D4AEE026AA}" srcOrd="0" destOrd="0" presId="urn:microsoft.com/office/officeart/2005/8/layout/venn1"/>
    <dgm:cxn modelId="{30B61E58-3194-2C44-ABF3-D547BCE391A5}" srcId="{8E49BCCD-CA10-1A45-8BBF-2260524EEB92}" destId="{1C2043F2-BBB7-8445-9F94-B1AA86D9DABD}" srcOrd="2" destOrd="0" parTransId="{59A048D0-D473-2A44-8422-87AC6900FBF3}" sibTransId="{1DD22E3A-2336-A14B-A2A2-5B1C935108B6}"/>
    <dgm:cxn modelId="{8B8F9A67-C66E-4A40-8B64-6214EFC500BD}" srcId="{8E49BCCD-CA10-1A45-8BBF-2260524EEB92}" destId="{349A41D2-5E54-BE4B-B704-5957D200E45A}" srcOrd="3" destOrd="0" parTransId="{0159BE00-1BE5-3E49-9FF0-8C85B222E0C0}" sibTransId="{760730EE-B774-654E-9EF2-967853372298}"/>
    <dgm:cxn modelId="{2DD0A30D-5364-4C3C-8F24-02BBF87AEA15}" type="presOf" srcId="{2E7829D1-A421-6745-BA2B-DB9A2F89C9E0}" destId="{7E9383AB-7C00-F34B-B938-1D68005F5091}" srcOrd="0" destOrd="0" presId="urn:microsoft.com/office/officeart/2005/8/layout/venn1"/>
    <dgm:cxn modelId="{B0B80D56-C22B-423E-B8A1-10D3C5FDDCB4}" type="presOf" srcId="{22EFF9F6-199F-4448-8016-9B7C72200BDA}" destId="{4C069533-E7A4-104A-BAFC-5609F5823C6D}" srcOrd="0" destOrd="0" presId="urn:microsoft.com/office/officeart/2005/8/layout/venn1"/>
    <dgm:cxn modelId="{7E2B5201-EDFC-4043-A8DE-D0C845D9924A}" srcId="{8E49BCCD-CA10-1A45-8BBF-2260524EEB92}" destId="{09431DD3-FA32-274B-AE1C-AFFAC26C7113}" srcOrd="4" destOrd="0" parTransId="{1E1F8836-78D8-6D43-821C-74E20B4676F2}" sibTransId="{D3B37EEB-5399-614F-824F-A73F9D447DDE}"/>
    <dgm:cxn modelId="{91B0607E-C1D1-4238-9832-FDD885473BE4}" type="presOf" srcId="{1C2043F2-BBB7-8445-9F94-B1AA86D9DABD}" destId="{41FA94D0-1036-2B42-8E11-BD6834A9B9D6}" srcOrd="0" destOrd="0" presId="urn:microsoft.com/office/officeart/2005/8/layout/venn1"/>
    <dgm:cxn modelId="{56A5D5EA-A17A-43B8-9FA5-AFA8553C1C55}" type="presOf" srcId="{8E49BCCD-CA10-1A45-8BBF-2260524EEB92}" destId="{B8619F95-CDB2-E74D-95A8-DBB03553A833}" srcOrd="0" destOrd="0" presId="urn:microsoft.com/office/officeart/2005/8/layout/venn1"/>
    <dgm:cxn modelId="{B72B7B74-93CA-46F1-AEB8-4CE66F068075}" type="presOf" srcId="{349A41D2-5E54-BE4B-B704-5957D200E45A}" destId="{07A8A6F9-0823-844C-8B99-32E30E50DFF2}" srcOrd="0" destOrd="0" presId="urn:microsoft.com/office/officeart/2005/8/layout/venn1"/>
    <dgm:cxn modelId="{85771824-1113-4C7A-94C6-3E9F463F07F5}" type="presParOf" srcId="{B8619F95-CDB2-E74D-95A8-DBB03553A833}" destId="{7D713BEA-52EF-7943-A108-C6533259B484}" srcOrd="0" destOrd="0" presId="urn:microsoft.com/office/officeart/2005/8/layout/venn1"/>
    <dgm:cxn modelId="{01223287-5435-4A44-BD6A-D29422691C04}" type="presParOf" srcId="{B8619F95-CDB2-E74D-95A8-DBB03553A833}" destId="{B20DDE22-2737-424E-9A24-78D4AEE026AA}" srcOrd="1" destOrd="0" presId="urn:microsoft.com/office/officeart/2005/8/layout/venn1"/>
    <dgm:cxn modelId="{0E9631DC-8592-410F-9C7D-4D54094C0B99}" type="presParOf" srcId="{B8619F95-CDB2-E74D-95A8-DBB03553A833}" destId="{29A49187-9A55-D141-B877-6D4EADEABEC9}" srcOrd="2" destOrd="0" presId="urn:microsoft.com/office/officeart/2005/8/layout/venn1"/>
    <dgm:cxn modelId="{272CC7E0-BB5B-493C-BBE1-49D4286E838D}" type="presParOf" srcId="{B8619F95-CDB2-E74D-95A8-DBB03553A833}" destId="{7E9383AB-7C00-F34B-B938-1D68005F5091}" srcOrd="3" destOrd="0" presId="urn:microsoft.com/office/officeart/2005/8/layout/venn1"/>
    <dgm:cxn modelId="{45C0FE9E-ABDC-4084-A667-842E5025A3DD}" type="presParOf" srcId="{B8619F95-CDB2-E74D-95A8-DBB03553A833}" destId="{FF54DFCC-4250-AD40-AA20-8D969B4C658E}" srcOrd="4" destOrd="0" presId="urn:microsoft.com/office/officeart/2005/8/layout/venn1"/>
    <dgm:cxn modelId="{832263F8-E883-44CC-86EC-FE47B1A200CB}" type="presParOf" srcId="{B8619F95-CDB2-E74D-95A8-DBB03553A833}" destId="{41FA94D0-1036-2B42-8E11-BD6834A9B9D6}" srcOrd="5" destOrd="0" presId="urn:microsoft.com/office/officeart/2005/8/layout/venn1"/>
    <dgm:cxn modelId="{C63E01FA-AC31-4278-9B10-46B3F6A82444}" type="presParOf" srcId="{B8619F95-CDB2-E74D-95A8-DBB03553A833}" destId="{13A98220-5C80-764C-BA3E-2B1B4FF67E18}" srcOrd="6" destOrd="0" presId="urn:microsoft.com/office/officeart/2005/8/layout/venn1"/>
    <dgm:cxn modelId="{54EF8AC3-D1E8-45E6-A9FD-231BB4A17E4B}" type="presParOf" srcId="{B8619F95-CDB2-E74D-95A8-DBB03553A833}" destId="{07A8A6F9-0823-844C-8B99-32E30E50DFF2}" srcOrd="7" destOrd="0" presId="urn:microsoft.com/office/officeart/2005/8/layout/venn1"/>
    <dgm:cxn modelId="{F25F78CB-03C7-41E1-8D84-355F86CFE5D4}" type="presParOf" srcId="{B8619F95-CDB2-E74D-95A8-DBB03553A833}" destId="{D3EF917C-5150-8849-9F05-3D9D6A98E70D}" srcOrd="8" destOrd="0" presId="urn:microsoft.com/office/officeart/2005/8/layout/venn1"/>
    <dgm:cxn modelId="{A7DAD819-12D5-4805-A540-8048E76077B3}" type="presParOf" srcId="{B8619F95-CDB2-E74D-95A8-DBB03553A833}" destId="{056C32E8-A3CA-174D-A3D4-CCFA98AFD674}" srcOrd="9" destOrd="0" presId="urn:microsoft.com/office/officeart/2005/8/layout/venn1"/>
    <dgm:cxn modelId="{AB733585-F26E-4029-B085-C07C53B5779B}" type="presParOf" srcId="{B8619F95-CDB2-E74D-95A8-DBB03553A833}" destId="{3D7A3157-0303-B44F-AD85-2DA4F20D5CD6}" srcOrd="10" destOrd="0" presId="urn:microsoft.com/office/officeart/2005/8/layout/venn1"/>
    <dgm:cxn modelId="{7AE2517D-E828-4C11-8434-45F76A5D9331}" type="presParOf" srcId="{B8619F95-CDB2-E74D-95A8-DBB03553A833}" destId="{4C069533-E7A4-104A-BAFC-5609F5823C6D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172A406-5F5D-DE40-941B-5957B50232A5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5FBB5D5A-E5A8-5947-9A03-655C07C838CD}">
      <dgm:prSet custT="1"/>
      <dgm:spPr/>
      <dgm:t>
        <a:bodyPr/>
        <a:lstStyle/>
        <a:p>
          <a:pPr algn="ctr" rtl="0"/>
          <a:r>
            <a:rPr lang="es-ES" sz="2000" b="1" dirty="0" smtClean="0">
              <a:solidFill>
                <a:schemeClr val="tx1"/>
              </a:solidFill>
            </a:rPr>
            <a:t>Determinar el quehacer de los juzgadores, a partir del análisis de  factores de aplicación general y </a:t>
          </a:r>
          <a:r>
            <a:rPr lang="es-ES" sz="2000" b="1" dirty="0" smtClean="0">
              <a:solidFill>
                <a:schemeClr val="tx1"/>
              </a:solidFill>
            </a:rPr>
            <a:t>particular. </a:t>
          </a:r>
          <a:endParaRPr sz="2000" b="1" dirty="0">
            <a:solidFill>
              <a:schemeClr val="tx1"/>
            </a:solidFill>
          </a:endParaRPr>
        </a:p>
      </dgm:t>
    </dgm:pt>
    <dgm:pt modelId="{120667A6-46E3-FD4C-8ABB-706FC1C76119}" type="parTrans" cxnId="{76838941-3DDC-E940-A853-299C8A83AEC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3FB73179-A5EA-0E44-B724-38FB17DEC819}" type="sibTrans" cxnId="{76838941-3DDC-E940-A853-299C8A83AEC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6E15A84D-CB7C-764E-A706-A0548B86F665}">
      <dgm:prSet custT="1"/>
      <dgm:spPr/>
      <dgm:t>
        <a:bodyPr/>
        <a:lstStyle/>
        <a:p>
          <a:pPr algn="ctr" rtl="0"/>
          <a:r>
            <a:rPr lang="es-ES" sz="2000" b="1" dirty="0" smtClean="0">
              <a:solidFill>
                <a:schemeClr val="tx1"/>
              </a:solidFill>
            </a:rPr>
            <a:t>Conocer las tendencias que permitan identificar una determinada circunscripción territorial en que por el número o complejidad de asuntos es necesaria la creación de más órganos jurisdiccionales.</a:t>
          </a:r>
          <a:endParaRPr sz="2000" b="1" dirty="0">
            <a:solidFill>
              <a:schemeClr val="tx1"/>
            </a:solidFill>
          </a:endParaRPr>
        </a:p>
      </dgm:t>
    </dgm:pt>
    <dgm:pt modelId="{7E3BCF20-6411-2949-A42A-DEE4A787A8B6}" type="parTrans" cxnId="{2E6B276F-9618-FE43-9ACA-948F7F0D88EA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CAEA8449-7984-DB43-898F-94B0D1D96A3B}" type="sibTrans" cxnId="{2E6B276F-9618-FE43-9ACA-948F7F0D88EA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D3BBD1EB-1D07-1845-A225-C5F600112060}" type="pres">
      <dgm:prSet presAssocID="{E172A406-5F5D-DE40-941B-5957B50232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CA0E164-07B8-824F-8230-EDC7CAD10D25}" type="pres">
      <dgm:prSet presAssocID="{5FBB5D5A-E5A8-5947-9A03-655C07C838CD}" presName="parTxOnly" presStyleLbl="node1" presStyleIdx="0" presStyleCnt="2" custScaleY="133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682D3CA-9CC5-D941-8021-B4E05A8E4B2C}" type="pres">
      <dgm:prSet presAssocID="{3FB73179-A5EA-0E44-B724-38FB17DEC819}" presName="parTxOnlySpace" presStyleCnt="0"/>
      <dgm:spPr/>
    </dgm:pt>
    <dgm:pt modelId="{44E661DD-AC23-CD4A-A5C2-B556AD20A8CA}" type="pres">
      <dgm:prSet presAssocID="{6E15A84D-CB7C-764E-A706-A0548B86F665}" presName="parTxOnly" presStyleLbl="node1" presStyleIdx="1" presStyleCnt="2" custScaleY="133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5407F03-8832-4F9E-BD6D-67103D422584}" type="presOf" srcId="{E172A406-5F5D-DE40-941B-5957B50232A5}" destId="{D3BBD1EB-1D07-1845-A225-C5F600112060}" srcOrd="0" destOrd="0" presId="urn:microsoft.com/office/officeart/2005/8/layout/chevron1"/>
    <dgm:cxn modelId="{2E6B276F-9618-FE43-9ACA-948F7F0D88EA}" srcId="{E172A406-5F5D-DE40-941B-5957B50232A5}" destId="{6E15A84D-CB7C-764E-A706-A0548B86F665}" srcOrd="1" destOrd="0" parTransId="{7E3BCF20-6411-2949-A42A-DEE4A787A8B6}" sibTransId="{CAEA8449-7984-DB43-898F-94B0D1D96A3B}"/>
    <dgm:cxn modelId="{66B53A32-DA8C-4214-BF6D-241D3BD8D6CE}" type="presOf" srcId="{5FBB5D5A-E5A8-5947-9A03-655C07C838CD}" destId="{5CA0E164-07B8-824F-8230-EDC7CAD10D25}" srcOrd="0" destOrd="0" presId="urn:microsoft.com/office/officeart/2005/8/layout/chevron1"/>
    <dgm:cxn modelId="{C4DDFB9A-B590-4CB3-A08F-CD35DC3B9FCD}" type="presOf" srcId="{6E15A84D-CB7C-764E-A706-A0548B86F665}" destId="{44E661DD-AC23-CD4A-A5C2-B556AD20A8CA}" srcOrd="0" destOrd="0" presId="urn:microsoft.com/office/officeart/2005/8/layout/chevron1"/>
    <dgm:cxn modelId="{76838941-3DDC-E940-A853-299C8A83AECE}" srcId="{E172A406-5F5D-DE40-941B-5957B50232A5}" destId="{5FBB5D5A-E5A8-5947-9A03-655C07C838CD}" srcOrd="0" destOrd="0" parTransId="{120667A6-46E3-FD4C-8ABB-706FC1C76119}" sibTransId="{3FB73179-A5EA-0E44-B724-38FB17DEC819}"/>
    <dgm:cxn modelId="{065CB842-3A72-4AB7-889E-436DAAFDA1E1}" type="presParOf" srcId="{D3BBD1EB-1D07-1845-A225-C5F600112060}" destId="{5CA0E164-07B8-824F-8230-EDC7CAD10D25}" srcOrd="0" destOrd="0" presId="urn:microsoft.com/office/officeart/2005/8/layout/chevron1"/>
    <dgm:cxn modelId="{CCE83161-B482-45BD-85D2-560B3F39E650}" type="presParOf" srcId="{D3BBD1EB-1D07-1845-A225-C5F600112060}" destId="{6682D3CA-9CC5-D941-8021-B4E05A8E4B2C}" srcOrd="1" destOrd="0" presId="urn:microsoft.com/office/officeart/2005/8/layout/chevron1"/>
    <dgm:cxn modelId="{EF8B4DF2-2201-4DEF-A8EE-ED0DB4C600ED}" type="presParOf" srcId="{D3BBD1EB-1D07-1845-A225-C5F600112060}" destId="{44E661DD-AC23-CD4A-A5C2-B556AD20A8CA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6F2E6CF-FE4A-014A-BD99-67F40F5A3CE4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F2CD00D5-356A-3A41-AA2F-2F05E93B2288}">
      <dgm:prSet custT="1"/>
      <dgm:spPr/>
      <dgm:t>
        <a:bodyPr/>
        <a:lstStyle/>
        <a:p>
          <a:pPr algn="just" rtl="0"/>
          <a:r>
            <a:rPr lang="es-ES" sz="2000" b="1" dirty="0" smtClean="0">
              <a:solidFill>
                <a:schemeClr val="tx1"/>
              </a:solidFill>
            </a:rPr>
            <a:t>Establecer una metodología uniforme en la generación y transparencia de la información generada por los órganos jurisdiccionales. </a:t>
          </a:r>
          <a:endParaRPr sz="2000" b="1" dirty="0">
            <a:solidFill>
              <a:schemeClr val="tx1"/>
            </a:solidFill>
          </a:endParaRPr>
        </a:p>
      </dgm:t>
    </dgm:pt>
    <dgm:pt modelId="{F375362D-E95E-0E45-B712-3E3EB59473A7}" type="parTrans" cxnId="{5B164FB8-F022-264D-A283-1F45915AD139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87FC7C7D-72F4-FA46-9F45-BC09C2746543}" type="sibTrans" cxnId="{5B164FB8-F022-264D-A283-1F45915AD139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4F3CE161-874F-104F-8ED2-15A51469770F}">
      <dgm:prSet custT="1"/>
      <dgm:spPr/>
      <dgm:t>
        <a:bodyPr/>
        <a:lstStyle/>
        <a:p>
          <a:pPr algn="just" rtl="0"/>
          <a:r>
            <a:rPr lang="es-ES" sz="2000" b="1" dirty="0" smtClean="0">
              <a:solidFill>
                <a:schemeClr val="tx1"/>
              </a:solidFill>
            </a:rPr>
            <a:t>Sistematizar la información que se genera en los órganos jurisdiccionales, para el auxilio en la toma de </a:t>
          </a:r>
          <a:r>
            <a:rPr lang="es-ES" sz="2000" b="1" dirty="0" smtClean="0">
              <a:solidFill>
                <a:schemeClr val="tx1"/>
              </a:solidFill>
            </a:rPr>
            <a:t>decisiones.</a:t>
          </a:r>
          <a:endParaRPr sz="2000" b="1" dirty="0">
            <a:solidFill>
              <a:schemeClr val="tx1"/>
            </a:solidFill>
          </a:endParaRPr>
        </a:p>
      </dgm:t>
    </dgm:pt>
    <dgm:pt modelId="{668A6513-010B-D14D-B056-B57486CEF09D}" type="sibTrans" cxnId="{44B0DBEB-E768-8545-B1B4-2D7C0149D660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DCC6A017-EA21-C446-BF5D-BB1759E17A4F}" type="parTrans" cxnId="{44B0DBEB-E768-8545-B1B4-2D7C0149D660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F8816ED1-2B82-1747-BBF7-5BE273D49ED1}">
      <dgm:prSet custT="1"/>
      <dgm:spPr/>
      <dgm:t>
        <a:bodyPr/>
        <a:lstStyle/>
        <a:p>
          <a:pPr algn="just" rtl="0"/>
          <a:r>
            <a:rPr lang="es-ES" sz="2000" b="1" dirty="0" smtClean="0">
              <a:solidFill>
                <a:schemeClr val="tx1"/>
              </a:solidFill>
            </a:rPr>
            <a:t>Contar con juzgadores más especializados que respondan al nivel de impartición de Justicia que los </a:t>
          </a:r>
          <a:r>
            <a:rPr lang="es-ES" sz="2000" b="1" smtClean="0">
              <a:solidFill>
                <a:schemeClr val="tx1"/>
              </a:solidFill>
            </a:rPr>
            <a:t>gobernados  </a:t>
          </a:r>
          <a:r>
            <a:rPr lang="es-ES" sz="2000" b="1" smtClean="0">
              <a:solidFill>
                <a:schemeClr val="tx1"/>
              </a:solidFill>
            </a:rPr>
            <a:t>solicitan.</a:t>
          </a:r>
          <a:endParaRPr sz="2000" b="1" dirty="0">
            <a:solidFill>
              <a:schemeClr val="tx1"/>
            </a:solidFill>
          </a:endParaRPr>
        </a:p>
      </dgm:t>
    </dgm:pt>
    <dgm:pt modelId="{B6AB237C-C03F-9547-A1E5-B879CB1F4ACB}" type="sibTrans" cxnId="{2FBFFB82-E6C8-C64A-9757-FF7F264FEF2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74F6DA36-3CD2-D443-9FCE-98B5012F01C5}" type="parTrans" cxnId="{2FBFFB82-E6C8-C64A-9757-FF7F264FEF2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F4F4DA1F-9042-DA40-A54E-9D1AFF3D315E}" type="pres">
      <dgm:prSet presAssocID="{B6F2E6CF-FE4A-014A-BD99-67F40F5A3CE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175EAE28-27C6-644E-9B9D-8D865165F87C}" type="pres">
      <dgm:prSet presAssocID="{4F3CE161-874F-104F-8ED2-15A51469770F}" presName="horFlow" presStyleCnt="0"/>
      <dgm:spPr/>
    </dgm:pt>
    <dgm:pt modelId="{6E5A42EE-CBF4-024C-92E8-BDC07F0DD242}" type="pres">
      <dgm:prSet presAssocID="{4F3CE161-874F-104F-8ED2-15A51469770F}" presName="bigChev" presStyleLbl="node1" presStyleIdx="0" presStyleCnt="3" custScaleX="154860"/>
      <dgm:spPr/>
      <dgm:t>
        <a:bodyPr/>
        <a:lstStyle/>
        <a:p>
          <a:endParaRPr lang="es-ES_tradnl"/>
        </a:p>
      </dgm:t>
    </dgm:pt>
    <dgm:pt modelId="{99451535-8D5A-9944-A5B1-82D19946CB36}" type="pres">
      <dgm:prSet presAssocID="{4F3CE161-874F-104F-8ED2-15A51469770F}" presName="vSp" presStyleCnt="0"/>
      <dgm:spPr/>
    </dgm:pt>
    <dgm:pt modelId="{B515CDF1-6F77-D44F-9B3C-373EEB0B742E}" type="pres">
      <dgm:prSet presAssocID="{F8816ED1-2B82-1747-BBF7-5BE273D49ED1}" presName="horFlow" presStyleCnt="0"/>
      <dgm:spPr/>
    </dgm:pt>
    <dgm:pt modelId="{811509FA-3C98-7643-8A8F-302262FFCE1D}" type="pres">
      <dgm:prSet presAssocID="{F8816ED1-2B82-1747-BBF7-5BE273D49ED1}" presName="bigChev" presStyleLbl="node1" presStyleIdx="1" presStyleCnt="3" custScaleX="177198"/>
      <dgm:spPr/>
      <dgm:t>
        <a:bodyPr/>
        <a:lstStyle/>
        <a:p>
          <a:endParaRPr lang="es-ES_tradnl"/>
        </a:p>
      </dgm:t>
    </dgm:pt>
    <dgm:pt modelId="{D796854C-1D40-234A-A56E-485C319DA87B}" type="pres">
      <dgm:prSet presAssocID="{F8816ED1-2B82-1747-BBF7-5BE273D49ED1}" presName="vSp" presStyleCnt="0"/>
      <dgm:spPr/>
    </dgm:pt>
    <dgm:pt modelId="{149D1CB2-967D-1142-A95D-0ABEFDB6CDE8}" type="pres">
      <dgm:prSet presAssocID="{F2CD00D5-356A-3A41-AA2F-2F05E93B2288}" presName="horFlow" presStyleCnt="0"/>
      <dgm:spPr/>
    </dgm:pt>
    <dgm:pt modelId="{DE6B23AF-20C8-B646-BF51-6B0512104626}" type="pres">
      <dgm:prSet presAssocID="{F2CD00D5-356A-3A41-AA2F-2F05E93B2288}" presName="bigChev" presStyleLbl="node1" presStyleIdx="2" presStyleCnt="3" custScaleX="199536"/>
      <dgm:spPr/>
      <dgm:t>
        <a:bodyPr/>
        <a:lstStyle/>
        <a:p>
          <a:endParaRPr lang="es-ES_tradnl"/>
        </a:p>
      </dgm:t>
    </dgm:pt>
  </dgm:ptLst>
  <dgm:cxnLst>
    <dgm:cxn modelId="{2FBFFB82-E6C8-C64A-9757-FF7F264FEF2E}" srcId="{B6F2E6CF-FE4A-014A-BD99-67F40F5A3CE4}" destId="{F8816ED1-2B82-1747-BBF7-5BE273D49ED1}" srcOrd="1" destOrd="0" parTransId="{74F6DA36-3CD2-D443-9FCE-98B5012F01C5}" sibTransId="{B6AB237C-C03F-9547-A1E5-B879CB1F4ACB}"/>
    <dgm:cxn modelId="{5B164FB8-F022-264D-A283-1F45915AD139}" srcId="{B6F2E6CF-FE4A-014A-BD99-67F40F5A3CE4}" destId="{F2CD00D5-356A-3A41-AA2F-2F05E93B2288}" srcOrd="2" destOrd="0" parTransId="{F375362D-E95E-0E45-B712-3E3EB59473A7}" sibTransId="{87FC7C7D-72F4-FA46-9F45-BC09C2746543}"/>
    <dgm:cxn modelId="{92696364-9533-4606-B4DB-A60A55F90C3F}" type="presOf" srcId="{4F3CE161-874F-104F-8ED2-15A51469770F}" destId="{6E5A42EE-CBF4-024C-92E8-BDC07F0DD242}" srcOrd="0" destOrd="0" presId="urn:microsoft.com/office/officeart/2005/8/layout/lProcess3"/>
    <dgm:cxn modelId="{E0D7780D-70CE-4732-96DD-4905D07DFC87}" type="presOf" srcId="{F2CD00D5-356A-3A41-AA2F-2F05E93B2288}" destId="{DE6B23AF-20C8-B646-BF51-6B0512104626}" srcOrd="0" destOrd="0" presId="urn:microsoft.com/office/officeart/2005/8/layout/lProcess3"/>
    <dgm:cxn modelId="{85DAB1DC-F65F-4889-95F5-68DCB63C4E9F}" type="presOf" srcId="{F8816ED1-2B82-1747-BBF7-5BE273D49ED1}" destId="{811509FA-3C98-7643-8A8F-302262FFCE1D}" srcOrd="0" destOrd="0" presId="urn:microsoft.com/office/officeart/2005/8/layout/lProcess3"/>
    <dgm:cxn modelId="{3DBED85C-8482-402D-B849-EA8E9F7E3476}" type="presOf" srcId="{B6F2E6CF-FE4A-014A-BD99-67F40F5A3CE4}" destId="{F4F4DA1F-9042-DA40-A54E-9D1AFF3D315E}" srcOrd="0" destOrd="0" presId="urn:microsoft.com/office/officeart/2005/8/layout/lProcess3"/>
    <dgm:cxn modelId="{44B0DBEB-E768-8545-B1B4-2D7C0149D660}" srcId="{B6F2E6CF-FE4A-014A-BD99-67F40F5A3CE4}" destId="{4F3CE161-874F-104F-8ED2-15A51469770F}" srcOrd="0" destOrd="0" parTransId="{DCC6A017-EA21-C446-BF5D-BB1759E17A4F}" sibTransId="{668A6513-010B-D14D-B056-B57486CEF09D}"/>
    <dgm:cxn modelId="{D874EFA7-E8FF-4FBA-A8FF-163AE50FA0F3}" type="presParOf" srcId="{F4F4DA1F-9042-DA40-A54E-9D1AFF3D315E}" destId="{175EAE28-27C6-644E-9B9D-8D865165F87C}" srcOrd="0" destOrd="0" presId="urn:microsoft.com/office/officeart/2005/8/layout/lProcess3"/>
    <dgm:cxn modelId="{E64735CB-33C4-4D5E-A4F1-2D04D0EB6FEC}" type="presParOf" srcId="{175EAE28-27C6-644E-9B9D-8D865165F87C}" destId="{6E5A42EE-CBF4-024C-92E8-BDC07F0DD242}" srcOrd="0" destOrd="0" presId="urn:microsoft.com/office/officeart/2005/8/layout/lProcess3"/>
    <dgm:cxn modelId="{652887B4-3C58-4392-9A16-268B0C57D0A5}" type="presParOf" srcId="{F4F4DA1F-9042-DA40-A54E-9D1AFF3D315E}" destId="{99451535-8D5A-9944-A5B1-82D19946CB36}" srcOrd="1" destOrd="0" presId="urn:microsoft.com/office/officeart/2005/8/layout/lProcess3"/>
    <dgm:cxn modelId="{39B56081-9382-4266-8299-DF7703513024}" type="presParOf" srcId="{F4F4DA1F-9042-DA40-A54E-9D1AFF3D315E}" destId="{B515CDF1-6F77-D44F-9B3C-373EEB0B742E}" srcOrd="2" destOrd="0" presId="urn:microsoft.com/office/officeart/2005/8/layout/lProcess3"/>
    <dgm:cxn modelId="{6261A58F-3748-4236-BD47-95D33D727E18}" type="presParOf" srcId="{B515CDF1-6F77-D44F-9B3C-373EEB0B742E}" destId="{811509FA-3C98-7643-8A8F-302262FFCE1D}" srcOrd="0" destOrd="0" presId="urn:microsoft.com/office/officeart/2005/8/layout/lProcess3"/>
    <dgm:cxn modelId="{A524B3E1-4F2F-4B1D-BBC9-243D006A6C0E}" type="presParOf" srcId="{F4F4DA1F-9042-DA40-A54E-9D1AFF3D315E}" destId="{D796854C-1D40-234A-A56E-485C319DA87B}" srcOrd="3" destOrd="0" presId="urn:microsoft.com/office/officeart/2005/8/layout/lProcess3"/>
    <dgm:cxn modelId="{4369F311-49BF-49BE-A136-8284F26008E0}" type="presParOf" srcId="{F4F4DA1F-9042-DA40-A54E-9D1AFF3D315E}" destId="{149D1CB2-967D-1142-A95D-0ABEFDB6CDE8}" srcOrd="4" destOrd="0" presId="urn:microsoft.com/office/officeart/2005/8/layout/lProcess3"/>
    <dgm:cxn modelId="{099193DD-2B12-4807-B9AB-AC1968C7C603}" type="presParOf" srcId="{149D1CB2-967D-1142-A95D-0ABEFDB6CDE8}" destId="{DE6B23AF-20C8-B646-BF51-6B051210462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A1A41E-B212-A840-9C5D-11D9869D6496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D220722C-4EEA-C44A-9496-38DFB6185FEF}">
      <dgm:prSet phldrT="[Texto]"/>
      <dgm:spPr/>
      <dgm:t>
        <a:bodyPr/>
        <a:lstStyle/>
        <a:p>
          <a:pPr algn="ctr"/>
          <a:r>
            <a:rPr lang="es-MX" b="1" dirty="0" smtClean="0">
              <a:solidFill>
                <a:schemeClr val="tx1"/>
              </a:solidFill>
            </a:rPr>
            <a:t>Oportunidad para la captación y sistematización de la información que se genera en los órganos jurisdiccionales.</a:t>
          </a:r>
          <a:endParaRPr lang="es-ES_tradnl" b="1" dirty="0">
            <a:solidFill>
              <a:schemeClr val="tx1"/>
            </a:solidFill>
          </a:endParaRPr>
        </a:p>
      </dgm:t>
    </dgm:pt>
    <dgm:pt modelId="{B2C39DB2-BDBF-A641-A8F8-393821FCFAD5}" type="parTrans" cxnId="{3B2DA77C-B6C1-5043-A6C7-E1C2BF89E22E}">
      <dgm:prSet/>
      <dgm:spPr/>
      <dgm:t>
        <a:bodyPr/>
        <a:lstStyle/>
        <a:p>
          <a:endParaRPr lang="es-ES_tradnl"/>
        </a:p>
      </dgm:t>
    </dgm:pt>
    <dgm:pt modelId="{AAE4A953-11FE-F042-8BCA-6CD24190DCBB}" type="sibTrans" cxnId="{3B2DA77C-B6C1-5043-A6C7-E1C2BF89E22E}">
      <dgm:prSet/>
      <dgm:spPr>
        <a:solidFill>
          <a:srgbClr val="800000">
            <a:alpha val="90000"/>
          </a:srgbClr>
        </a:solidFill>
      </dgm:spPr>
      <dgm:t>
        <a:bodyPr/>
        <a:lstStyle/>
        <a:p>
          <a:endParaRPr lang="es-ES_tradnl"/>
        </a:p>
      </dgm:t>
    </dgm:pt>
    <dgm:pt modelId="{4FDB55A1-3E34-9247-B12A-433FB391AB1B}">
      <dgm:prSet phldrT="[Texto]" phldr="1"/>
      <dgm:spPr/>
      <dgm:t>
        <a:bodyPr/>
        <a:lstStyle/>
        <a:p>
          <a:endParaRPr lang="es-ES_tradnl" dirty="0"/>
        </a:p>
      </dgm:t>
    </dgm:pt>
    <dgm:pt modelId="{D50C7C1C-1318-0740-B139-625A968A98D7}" type="parTrans" cxnId="{0DAEA6A0-BE61-9645-9524-EF3EA3FE6756}">
      <dgm:prSet/>
      <dgm:spPr/>
      <dgm:t>
        <a:bodyPr/>
        <a:lstStyle/>
        <a:p>
          <a:endParaRPr lang="es-ES_tradnl"/>
        </a:p>
      </dgm:t>
    </dgm:pt>
    <dgm:pt modelId="{AD5B715C-18C7-984C-B988-1E8F431BB5FF}" type="sibTrans" cxnId="{0DAEA6A0-BE61-9645-9524-EF3EA3FE6756}">
      <dgm:prSet/>
      <dgm:spPr/>
      <dgm:t>
        <a:bodyPr/>
        <a:lstStyle/>
        <a:p>
          <a:endParaRPr lang="es-ES_tradnl"/>
        </a:p>
      </dgm:t>
    </dgm:pt>
    <dgm:pt modelId="{269AD356-241E-874B-9DA4-E9E28DE85DDB}">
      <dgm:prSet phldrT="[Texto]" phldr="1"/>
      <dgm:spPr/>
      <dgm:t>
        <a:bodyPr/>
        <a:lstStyle/>
        <a:p>
          <a:endParaRPr lang="es-ES_tradnl" dirty="0"/>
        </a:p>
      </dgm:t>
    </dgm:pt>
    <dgm:pt modelId="{4B41BAD9-323D-6842-84CA-7A52AE6D2EB8}" type="parTrans" cxnId="{7AC18E49-15C2-8642-849A-FC51B3C2287A}">
      <dgm:prSet/>
      <dgm:spPr/>
      <dgm:t>
        <a:bodyPr/>
        <a:lstStyle/>
        <a:p>
          <a:endParaRPr lang="es-ES_tradnl"/>
        </a:p>
      </dgm:t>
    </dgm:pt>
    <dgm:pt modelId="{C5AAF76C-800B-4E45-B00E-DB334A48A4CE}" type="sibTrans" cxnId="{7AC18E49-15C2-8642-849A-FC51B3C2287A}">
      <dgm:prSet/>
      <dgm:spPr/>
      <dgm:t>
        <a:bodyPr/>
        <a:lstStyle/>
        <a:p>
          <a:endParaRPr lang="es-ES_tradnl"/>
        </a:p>
      </dgm:t>
    </dgm:pt>
    <dgm:pt modelId="{48B58FAD-44D9-7E43-8C6C-DAFAE383CDC4}">
      <dgm:prSet/>
      <dgm:spPr/>
      <dgm:t>
        <a:bodyPr/>
        <a:lstStyle/>
        <a:p>
          <a:endParaRPr lang="es-ES_tradnl" dirty="0"/>
        </a:p>
      </dgm:t>
    </dgm:pt>
    <dgm:pt modelId="{A43F5931-6DBA-DD4D-B166-B35B459262E4}" type="parTrans" cxnId="{B073F4F8-4BC5-B749-AAAC-E193A5544942}">
      <dgm:prSet/>
      <dgm:spPr/>
      <dgm:t>
        <a:bodyPr/>
        <a:lstStyle/>
        <a:p>
          <a:endParaRPr lang="es-ES_tradnl"/>
        </a:p>
      </dgm:t>
    </dgm:pt>
    <dgm:pt modelId="{402D8FCF-3937-AD4C-A46A-178690A9B623}" type="sibTrans" cxnId="{B073F4F8-4BC5-B749-AAAC-E193A5544942}">
      <dgm:prSet/>
      <dgm:spPr/>
      <dgm:t>
        <a:bodyPr/>
        <a:lstStyle/>
        <a:p>
          <a:endParaRPr lang="es-ES_tradnl"/>
        </a:p>
      </dgm:t>
    </dgm:pt>
    <dgm:pt modelId="{2C4A0F7E-E866-EC48-9098-F9E1BCFE25A1}">
      <dgm:prSet/>
      <dgm:spPr/>
      <dgm:t>
        <a:bodyPr/>
        <a:lstStyle/>
        <a:p>
          <a:pPr algn="ctr"/>
          <a:r>
            <a:rPr lang="es-MX" b="1" dirty="0" smtClean="0">
              <a:solidFill>
                <a:schemeClr val="tx1"/>
              </a:solidFill>
            </a:rPr>
            <a:t>Confiabilidad en los resultados derivados del procesamiento de la información.</a:t>
          </a:r>
          <a:endParaRPr lang="es-ES_tradnl" b="1" dirty="0">
            <a:solidFill>
              <a:schemeClr val="tx1"/>
            </a:solidFill>
          </a:endParaRPr>
        </a:p>
      </dgm:t>
    </dgm:pt>
    <dgm:pt modelId="{5F3477E6-4D88-8A46-BE62-D9D73F3B90DA}" type="parTrans" cxnId="{E175D17F-2A80-AD43-B96C-77BBA7082F62}">
      <dgm:prSet/>
      <dgm:spPr/>
      <dgm:t>
        <a:bodyPr/>
        <a:lstStyle/>
        <a:p>
          <a:endParaRPr lang="es-ES_tradnl"/>
        </a:p>
      </dgm:t>
    </dgm:pt>
    <dgm:pt modelId="{2528C5CA-DBAD-5A45-B279-A04F4CF3E104}" type="sibTrans" cxnId="{E175D17F-2A80-AD43-B96C-77BBA7082F62}">
      <dgm:prSet/>
      <dgm:spPr>
        <a:solidFill>
          <a:srgbClr val="800000">
            <a:alpha val="90000"/>
          </a:srgbClr>
        </a:solidFill>
      </dgm:spPr>
      <dgm:t>
        <a:bodyPr/>
        <a:lstStyle/>
        <a:p>
          <a:endParaRPr lang="es-ES_tradnl"/>
        </a:p>
      </dgm:t>
    </dgm:pt>
    <dgm:pt modelId="{4DC9B2C4-8C9C-D644-B961-4248B4660AB1}">
      <dgm:prSet/>
      <dgm:spPr/>
      <dgm:t>
        <a:bodyPr/>
        <a:lstStyle/>
        <a:p>
          <a:pPr algn="ctr"/>
          <a:r>
            <a:rPr lang="es-MX" b="1" dirty="0" smtClean="0">
              <a:solidFill>
                <a:schemeClr val="tx1"/>
              </a:solidFill>
            </a:rPr>
            <a:t>Capacidad suficiente para procesar grandes volúmenes de información.</a:t>
          </a:r>
          <a:endParaRPr lang="es-ES_tradnl" b="1" dirty="0">
            <a:solidFill>
              <a:schemeClr val="tx1"/>
            </a:solidFill>
          </a:endParaRPr>
        </a:p>
      </dgm:t>
    </dgm:pt>
    <dgm:pt modelId="{30E93F50-5477-CC4B-9A6B-23E60EBB7CB9}" type="parTrans" cxnId="{1801F1D0-FD95-3342-8E76-3FD1A9B59FFF}">
      <dgm:prSet/>
      <dgm:spPr/>
      <dgm:t>
        <a:bodyPr/>
        <a:lstStyle/>
        <a:p>
          <a:endParaRPr lang="es-ES_tradnl"/>
        </a:p>
      </dgm:t>
    </dgm:pt>
    <dgm:pt modelId="{0FC916AE-665A-6C42-9544-0DACF64FC47D}" type="sibTrans" cxnId="{1801F1D0-FD95-3342-8E76-3FD1A9B59FFF}">
      <dgm:prSet/>
      <dgm:spPr>
        <a:solidFill>
          <a:srgbClr val="800000">
            <a:alpha val="90000"/>
          </a:srgbClr>
        </a:solidFill>
      </dgm:spPr>
      <dgm:t>
        <a:bodyPr/>
        <a:lstStyle/>
        <a:p>
          <a:endParaRPr lang="es-ES_tradnl"/>
        </a:p>
      </dgm:t>
    </dgm:pt>
    <dgm:pt modelId="{4290FD33-41A9-844A-8190-9A2706F953D7}">
      <dgm:prSet/>
      <dgm:spPr/>
      <dgm:t>
        <a:bodyPr/>
        <a:lstStyle/>
        <a:p>
          <a:pPr algn="ctr"/>
          <a:r>
            <a:rPr lang="es-MX" b="1" dirty="0" smtClean="0">
              <a:solidFill>
                <a:schemeClr val="tx1"/>
              </a:solidFill>
            </a:rPr>
            <a:t>Flexibilidad para adaptarse a las diferentes circunstancias que enfrentan los órganos jurisdiccionales.</a:t>
          </a:r>
          <a:endParaRPr lang="es-MX" b="1" dirty="0">
            <a:solidFill>
              <a:schemeClr val="tx1"/>
            </a:solidFill>
          </a:endParaRPr>
        </a:p>
      </dgm:t>
    </dgm:pt>
    <dgm:pt modelId="{176B8747-7485-894F-99CE-057CFD4F63EE}" type="parTrans" cxnId="{55C75527-2740-E14C-BA49-6EE66E774A8A}">
      <dgm:prSet/>
      <dgm:spPr/>
      <dgm:t>
        <a:bodyPr/>
        <a:lstStyle/>
        <a:p>
          <a:endParaRPr lang="es-ES_tradnl"/>
        </a:p>
      </dgm:t>
    </dgm:pt>
    <dgm:pt modelId="{656ACBD7-D50F-1A41-BC4E-7F4F30934E70}" type="sibTrans" cxnId="{55C75527-2740-E14C-BA49-6EE66E774A8A}">
      <dgm:prSet/>
      <dgm:spPr>
        <a:solidFill>
          <a:srgbClr val="800000">
            <a:alpha val="90000"/>
          </a:srgbClr>
        </a:solidFill>
      </dgm:spPr>
      <dgm:t>
        <a:bodyPr/>
        <a:lstStyle/>
        <a:p>
          <a:endParaRPr lang="es-ES_tradnl"/>
        </a:p>
      </dgm:t>
    </dgm:pt>
    <dgm:pt modelId="{1F3996B5-5B33-764B-BF32-213DE214CAD5}">
      <dgm:prSet/>
      <dgm:spPr/>
      <dgm:t>
        <a:bodyPr/>
        <a:lstStyle/>
        <a:p>
          <a:pPr algn="ctr"/>
          <a:r>
            <a:rPr lang="es-MX" b="1" dirty="0" smtClean="0">
              <a:solidFill>
                <a:schemeClr val="tx1"/>
              </a:solidFill>
            </a:rPr>
            <a:t>Certeza en los criterios jurídicos y metodologías utilizadas para el análisis e interpretación de la información.</a:t>
          </a:r>
          <a:endParaRPr lang="es-ES_tradnl" b="1" dirty="0">
            <a:solidFill>
              <a:schemeClr val="tx1"/>
            </a:solidFill>
          </a:endParaRPr>
        </a:p>
      </dgm:t>
    </dgm:pt>
    <dgm:pt modelId="{76C19F64-7A5C-B846-82F2-DC560429D94E}" type="parTrans" cxnId="{A904DAB4-7668-E14B-8CB6-8071FA2FBE43}">
      <dgm:prSet/>
      <dgm:spPr/>
      <dgm:t>
        <a:bodyPr/>
        <a:lstStyle/>
        <a:p>
          <a:endParaRPr lang="es-ES_tradnl"/>
        </a:p>
      </dgm:t>
    </dgm:pt>
    <dgm:pt modelId="{2B55E661-FDBC-5C46-A344-79B45F23816D}" type="sibTrans" cxnId="{A904DAB4-7668-E14B-8CB6-8071FA2FBE43}">
      <dgm:prSet/>
      <dgm:spPr/>
      <dgm:t>
        <a:bodyPr/>
        <a:lstStyle/>
        <a:p>
          <a:endParaRPr lang="es-ES_tradnl"/>
        </a:p>
      </dgm:t>
    </dgm:pt>
    <dgm:pt modelId="{0577DE55-BDA3-C941-BEC5-2F97B3E0D793}" type="pres">
      <dgm:prSet presAssocID="{EDA1A41E-B212-A840-9C5D-11D9869D649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0EA6B99E-EA3C-9F42-A717-C92B8408AF3E}" type="pres">
      <dgm:prSet presAssocID="{EDA1A41E-B212-A840-9C5D-11D9869D6496}" presName="dummyMaxCanvas" presStyleCnt="0">
        <dgm:presLayoutVars/>
      </dgm:prSet>
      <dgm:spPr/>
    </dgm:pt>
    <dgm:pt modelId="{D9664FEB-2A6A-AD45-A08E-F10A18F90856}" type="pres">
      <dgm:prSet presAssocID="{EDA1A41E-B212-A840-9C5D-11D9869D649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E7C8CA9-1D84-B246-8DEB-9C4DF8E30EFC}" type="pres">
      <dgm:prSet presAssocID="{EDA1A41E-B212-A840-9C5D-11D9869D649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CD176CE-6B59-0046-B6CC-E45337AD13B0}" type="pres">
      <dgm:prSet presAssocID="{EDA1A41E-B212-A840-9C5D-11D9869D649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E5FFE6-A76C-384F-B52E-7BAB471EA424}" type="pres">
      <dgm:prSet presAssocID="{EDA1A41E-B212-A840-9C5D-11D9869D649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74FEDB1-2FCB-D14B-87D1-60BC91D2AB80}" type="pres">
      <dgm:prSet presAssocID="{EDA1A41E-B212-A840-9C5D-11D9869D649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BF1EFC3-0F6A-6742-B21F-244959B4EBDF}" type="pres">
      <dgm:prSet presAssocID="{EDA1A41E-B212-A840-9C5D-11D9869D649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1BB5EBC-A5EA-8F4B-9876-AC28E516D7E8}" type="pres">
      <dgm:prSet presAssocID="{EDA1A41E-B212-A840-9C5D-11D9869D649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C720229-25DE-A24D-B6F0-BC70AA769EA6}" type="pres">
      <dgm:prSet presAssocID="{EDA1A41E-B212-A840-9C5D-11D9869D649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C2983A9-D0ED-CA4F-A851-1858CCA93365}" type="pres">
      <dgm:prSet presAssocID="{EDA1A41E-B212-A840-9C5D-11D9869D6496}" presName="FiveConn_4-5" presStyleLbl="fgAccFollowNode1" presStyleIdx="3" presStyleCnt="4" custLinFactNeighborY="-237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ECB568D-2B64-294E-8A47-44EF147BD241}" type="pres">
      <dgm:prSet presAssocID="{EDA1A41E-B212-A840-9C5D-11D9869D649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94FD719-B1A5-1E42-BC7F-9F5EF93B6248}" type="pres">
      <dgm:prSet presAssocID="{EDA1A41E-B212-A840-9C5D-11D9869D649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7ED4C0F-FB4B-D24F-986D-07BF0A4C0465}" type="pres">
      <dgm:prSet presAssocID="{EDA1A41E-B212-A840-9C5D-11D9869D649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96D0147-A773-0748-93E4-170046C0589B}" type="pres">
      <dgm:prSet presAssocID="{EDA1A41E-B212-A840-9C5D-11D9869D649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68833D6-135D-2747-B01E-069F48B3C848}" type="pres">
      <dgm:prSet presAssocID="{EDA1A41E-B212-A840-9C5D-11D9869D649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7105A40-C6F6-46EF-8303-3DDD361CB9FB}" type="presOf" srcId="{4DC9B2C4-8C9C-D644-B961-4248B4660AB1}" destId="{D7ED4C0F-FB4B-D24F-986D-07BF0A4C0465}" srcOrd="1" destOrd="0" presId="urn:microsoft.com/office/officeart/2005/8/layout/vProcess5"/>
    <dgm:cxn modelId="{E175D17F-2A80-AD43-B96C-77BBA7082F62}" srcId="{EDA1A41E-B212-A840-9C5D-11D9869D6496}" destId="{2C4A0F7E-E866-EC48-9098-F9E1BCFE25A1}" srcOrd="3" destOrd="0" parTransId="{5F3477E6-4D88-8A46-BE62-D9D73F3B90DA}" sibTransId="{2528C5CA-DBAD-5A45-B279-A04F4CF3E104}"/>
    <dgm:cxn modelId="{D43104AD-2D36-4B97-9F4B-451229DB01D2}" type="presOf" srcId="{1F3996B5-5B33-764B-BF32-213DE214CAD5}" destId="{568833D6-135D-2747-B01E-069F48B3C848}" srcOrd="1" destOrd="0" presId="urn:microsoft.com/office/officeart/2005/8/layout/vProcess5"/>
    <dgm:cxn modelId="{BC5015B5-D7CD-46F2-A57E-543E6FCE237F}" type="presOf" srcId="{D220722C-4EEA-C44A-9496-38DFB6185FEF}" destId="{D9664FEB-2A6A-AD45-A08E-F10A18F90856}" srcOrd="0" destOrd="0" presId="urn:microsoft.com/office/officeart/2005/8/layout/vProcess5"/>
    <dgm:cxn modelId="{5EA6F00A-381D-4110-B49F-49B368061C0A}" type="presOf" srcId="{EDA1A41E-B212-A840-9C5D-11D9869D6496}" destId="{0577DE55-BDA3-C941-BEC5-2F97B3E0D793}" srcOrd="0" destOrd="0" presId="urn:microsoft.com/office/officeart/2005/8/layout/vProcess5"/>
    <dgm:cxn modelId="{4061E7D7-8499-4EA1-82B9-D069B4BCB6A4}" type="presOf" srcId="{2528C5CA-DBAD-5A45-B279-A04F4CF3E104}" destId="{BC2983A9-D0ED-CA4F-A851-1858CCA93365}" srcOrd="0" destOrd="0" presId="urn:microsoft.com/office/officeart/2005/8/layout/vProcess5"/>
    <dgm:cxn modelId="{C82442F7-8F67-4E3B-A9BD-65684962A344}" type="presOf" srcId="{2C4A0F7E-E866-EC48-9098-F9E1BCFE25A1}" destId="{19E5FFE6-A76C-384F-B52E-7BAB471EA424}" srcOrd="0" destOrd="0" presId="urn:microsoft.com/office/officeart/2005/8/layout/vProcess5"/>
    <dgm:cxn modelId="{3AE66740-D949-4332-B551-3B71D6678394}" type="presOf" srcId="{1F3996B5-5B33-764B-BF32-213DE214CAD5}" destId="{074FEDB1-2FCB-D14B-87D1-60BC91D2AB80}" srcOrd="0" destOrd="0" presId="urn:microsoft.com/office/officeart/2005/8/layout/vProcess5"/>
    <dgm:cxn modelId="{99FC836C-C2CD-469A-B827-37FF7EC99D56}" type="presOf" srcId="{4DC9B2C4-8C9C-D644-B961-4248B4660AB1}" destId="{9CD176CE-6B59-0046-B6CC-E45337AD13B0}" srcOrd="0" destOrd="0" presId="urn:microsoft.com/office/officeart/2005/8/layout/vProcess5"/>
    <dgm:cxn modelId="{1801F1D0-FD95-3342-8E76-3FD1A9B59FFF}" srcId="{EDA1A41E-B212-A840-9C5D-11D9869D6496}" destId="{4DC9B2C4-8C9C-D644-B961-4248B4660AB1}" srcOrd="2" destOrd="0" parTransId="{30E93F50-5477-CC4B-9A6B-23E60EBB7CB9}" sibTransId="{0FC916AE-665A-6C42-9544-0DACF64FC47D}"/>
    <dgm:cxn modelId="{7B13B5BF-17F7-4403-9737-162BBA6FD1BD}" type="presOf" srcId="{4290FD33-41A9-844A-8190-9A2706F953D7}" destId="{7E7C8CA9-1D84-B246-8DEB-9C4DF8E30EFC}" srcOrd="0" destOrd="0" presId="urn:microsoft.com/office/officeart/2005/8/layout/vProcess5"/>
    <dgm:cxn modelId="{4721576E-924C-489C-8EFA-39516CD9427C}" type="presOf" srcId="{4290FD33-41A9-844A-8190-9A2706F953D7}" destId="{794FD719-B1A5-1E42-BC7F-9F5EF93B6248}" srcOrd="1" destOrd="0" presId="urn:microsoft.com/office/officeart/2005/8/layout/vProcess5"/>
    <dgm:cxn modelId="{AB7F74AE-5EC4-458D-B655-120AFEF61B8E}" type="presOf" srcId="{2C4A0F7E-E866-EC48-9098-F9E1BCFE25A1}" destId="{396D0147-A773-0748-93E4-170046C0589B}" srcOrd="1" destOrd="0" presId="urn:microsoft.com/office/officeart/2005/8/layout/vProcess5"/>
    <dgm:cxn modelId="{0DAEA6A0-BE61-9645-9524-EF3EA3FE6756}" srcId="{EDA1A41E-B212-A840-9C5D-11D9869D6496}" destId="{4FDB55A1-3E34-9247-B12A-433FB391AB1B}" srcOrd="6" destOrd="0" parTransId="{D50C7C1C-1318-0740-B139-625A968A98D7}" sibTransId="{AD5B715C-18C7-984C-B988-1E8F431BB5FF}"/>
    <dgm:cxn modelId="{A904DAB4-7668-E14B-8CB6-8071FA2FBE43}" srcId="{EDA1A41E-B212-A840-9C5D-11D9869D6496}" destId="{1F3996B5-5B33-764B-BF32-213DE214CAD5}" srcOrd="4" destOrd="0" parTransId="{76C19F64-7A5C-B846-82F2-DC560429D94E}" sibTransId="{2B55E661-FDBC-5C46-A344-79B45F23816D}"/>
    <dgm:cxn modelId="{7AC18E49-15C2-8642-849A-FC51B3C2287A}" srcId="{EDA1A41E-B212-A840-9C5D-11D9869D6496}" destId="{269AD356-241E-874B-9DA4-E9E28DE85DDB}" srcOrd="7" destOrd="0" parTransId="{4B41BAD9-323D-6842-84CA-7A52AE6D2EB8}" sibTransId="{C5AAF76C-800B-4E45-B00E-DB334A48A4CE}"/>
    <dgm:cxn modelId="{4CB41E46-841E-43E9-8891-C1A315E9DF62}" type="presOf" srcId="{0FC916AE-665A-6C42-9544-0DACF64FC47D}" destId="{CC720229-25DE-A24D-B6F0-BC70AA769EA6}" srcOrd="0" destOrd="0" presId="urn:microsoft.com/office/officeart/2005/8/layout/vProcess5"/>
    <dgm:cxn modelId="{55C75527-2740-E14C-BA49-6EE66E774A8A}" srcId="{EDA1A41E-B212-A840-9C5D-11D9869D6496}" destId="{4290FD33-41A9-844A-8190-9A2706F953D7}" srcOrd="1" destOrd="0" parTransId="{176B8747-7485-894F-99CE-057CFD4F63EE}" sibTransId="{656ACBD7-D50F-1A41-BC4E-7F4F30934E70}"/>
    <dgm:cxn modelId="{B073F4F8-4BC5-B749-AAAC-E193A5544942}" srcId="{EDA1A41E-B212-A840-9C5D-11D9869D6496}" destId="{48B58FAD-44D9-7E43-8C6C-DAFAE383CDC4}" srcOrd="5" destOrd="0" parTransId="{A43F5931-6DBA-DD4D-B166-B35B459262E4}" sibTransId="{402D8FCF-3937-AD4C-A46A-178690A9B623}"/>
    <dgm:cxn modelId="{419F1445-062A-4D53-B482-D685047DC21D}" type="presOf" srcId="{AAE4A953-11FE-F042-8BCA-6CD24190DCBB}" destId="{EBF1EFC3-0F6A-6742-B21F-244959B4EBDF}" srcOrd="0" destOrd="0" presId="urn:microsoft.com/office/officeart/2005/8/layout/vProcess5"/>
    <dgm:cxn modelId="{FDB3B241-409F-42E7-8EB1-860CDB27E7B0}" type="presOf" srcId="{656ACBD7-D50F-1A41-BC4E-7F4F30934E70}" destId="{71BB5EBC-A5EA-8F4B-9876-AC28E516D7E8}" srcOrd="0" destOrd="0" presId="urn:microsoft.com/office/officeart/2005/8/layout/vProcess5"/>
    <dgm:cxn modelId="{35665C75-2E34-4135-8F40-378EBEB779A4}" type="presOf" srcId="{D220722C-4EEA-C44A-9496-38DFB6185FEF}" destId="{1ECB568D-2B64-294E-8A47-44EF147BD241}" srcOrd="1" destOrd="0" presId="urn:microsoft.com/office/officeart/2005/8/layout/vProcess5"/>
    <dgm:cxn modelId="{3B2DA77C-B6C1-5043-A6C7-E1C2BF89E22E}" srcId="{EDA1A41E-B212-A840-9C5D-11D9869D6496}" destId="{D220722C-4EEA-C44A-9496-38DFB6185FEF}" srcOrd="0" destOrd="0" parTransId="{B2C39DB2-BDBF-A641-A8F8-393821FCFAD5}" sibTransId="{AAE4A953-11FE-F042-8BCA-6CD24190DCBB}"/>
    <dgm:cxn modelId="{083059D7-AE99-4338-99F5-A7B2009BB4DE}" type="presParOf" srcId="{0577DE55-BDA3-C941-BEC5-2F97B3E0D793}" destId="{0EA6B99E-EA3C-9F42-A717-C92B8408AF3E}" srcOrd="0" destOrd="0" presId="urn:microsoft.com/office/officeart/2005/8/layout/vProcess5"/>
    <dgm:cxn modelId="{6A323327-CA75-41E6-8133-452DCD974866}" type="presParOf" srcId="{0577DE55-BDA3-C941-BEC5-2F97B3E0D793}" destId="{D9664FEB-2A6A-AD45-A08E-F10A18F90856}" srcOrd="1" destOrd="0" presId="urn:microsoft.com/office/officeart/2005/8/layout/vProcess5"/>
    <dgm:cxn modelId="{91F4D83B-E4A8-45B4-9A42-C5CFA7BEA1BE}" type="presParOf" srcId="{0577DE55-BDA3-C941-BEC5-2F97B3E0D793}" destId="{7E7C8CA9-1D84-B246-8DEB-9C4DF8E30EFC}" srcOrd="2" destOrd="0" presId="urn:microsoft.com/office/officeart/2005/8/layout/vProcess5"/>
    <dgm:cxn modelId="{B520EB64-DD17-49F0-A9D7-5E2DEB6D443F}" type="presParOf" srcId="{0577DE55-BDA3-C941-BEC5-2F97B3E0D793}" destId="{9CD176CE-6B59-0046-B6CC-E45337AD13B0}" srcOrd="3" destOrd="0" presId="urn:microsoft.com/office/officeart/2005/8/layout/vProcess5"/>
    <dgm:cxn modelId="{F43EFF6A-3B4B-4D9B-A173-A753016E63B5}" type="presParOf" srcId="{0577DE55-BDA3-C941-BEC5-2F97B3E0D793}" destId="{19E5FFE6-A76C-384F-B52E-7BAB471EA424}" srcOrd="4" destOrd="0" presId="urn:microsoft.com/office/officeart/2005/8/layout/vProcess5"/>
    <dgm:cxn modelId="{36296320-64EA-4B74-BC12-434EBEDEA98B}" type="presParOf" srcId="{0577DE55-BDA3-C941-BEC5-2F97B3E0D793}" destId="{074FEDB1-2FCB-D14B-87D1-60BC91D2AB80}" srcOrd="5" destOrd="0" presId="urn:microsoft.com/office/officeart/2005/8/layout/vProcess5"/>
    <dgm:cxn modelId="{29EAB08E-BC37-475B-9D55-9AC71D3F14F5}" type="presParOf" srcId="{0577DE55-BDA3-C941-BEC5-2F97B3E0D793}" destId="{EBF1EFC3-0F6A-6742-B21F-244959B4EBDF}" srcOrd="6" destOrd="0" presId="urn:microsoft.com/office/officeart/2005/8/layout/vProcess5"/>
    <dgm:cxn modelId="{80553348-CFAE-4C8F-ACE7-21798DA81EF7}" type="presParOf" srcId="{0577DE55-BDA3-C941-BEC5-2F97B3E0D793}" destId="{71BB5EBC-A5EA-8F4B-9876-AC28E516D7E8}" srcOrd="7" destOrd="0" presId="urn:microsoft.com/office/officeart/2005/8/layout/vProcess5"/>
    <dgm:cxn modelId="{FA41E7FA-1C67-4734-AB63-81DF89511222}" type="presParOf" srcId="{0577DE55-BDA3-C941-BEC5-2F97B3E0D793}" destId="{CC720229-25DE-A24D-B6F0-BC70AA769EA6}" srcOrd="8" destOrd="0" presId="urn:microsoft.com/office/officeart/2005/8/layout/vProcess5"/>
    <dgm:cxn modelId="{AD838847-DDB1-47C5-A032-494F3B56394F}" type="presParOf" srcId="{0577DE55-BDA3-C941-BEC5-2F97B3E0D793}" destId="{BC2983A9-D0ED-CA4F-A851-1858CCA93365}" srcOrd="9" destOrd="0" presId="urn:microsoft.com/office/officeart/2005/8/layout/vProcess5"/>
    <dgm:cxn modelId="{0585578C-A1DE-4390-B150-D379472876F6}" type="presParOf" srcId="{0577DE55-BDA3-C941-BEC5-2F97B3E0D793}" destId="{1ECB568D-2B64-294E-8A47-44EF147BD241}" srcOrd="10" destOrd="0" presId="urn:microsoft.com/office/officeart/2005/8/layout/vProcess5"/>
    <dgm:cxn modelId="{D3A7698A-9868-4688-AEDC-D76B07C8415B}" type="presParOf" srcId="{0577DE55-BDA3-C941-BEC5-2F97B3E0D793}" destId="{794FD719-B1A5-1E42-BC7F-9F5EF93B6248}" srcOrd="11" destOrd="0" presId="urn:microsoft.com/office/officeart/2005/8/layout/vProcess5"/>
    <dgm:cxn modelId="{DC2C34E4-E133-49B8-B9C7-C10B183D6F15}" type="presParOf" srcId="{0577DE55-BDA3-C941-BEC5-2F97B3E0D793}" destId="{D7ED4C0F-FB4B-D24F-986D-07BF0A4C0465}" srcOrd="12" destOrd="0" presId="urn:microsoft.com/office/officeart/2005/8/layout/vProcess5"/>
    <dgm:cxn modelId="{83AEEB8A-C892-4205-9F72-F51823C44115}" type="presParOf" srcId="{0577DE55-BDA3-C941-BEC5-2F97B3E0D793}" destId="{396D0147-A773-0748-93E4-170046C0589B}" srcOrd="13" destOrd="0" presId="urn:microsoft.com/office/officeart/2005/8/layout/vProcess5"/>
    <dgm:cxn modelId="{69700B7B-3736-44BC-A71A-E8C6085A1D0B}" type="presParOf" srcId="{0577DE55-BDA3-C941-BEC5-2F97B3E0D793}" destId="{568833D6-135D-2747-B01E-069F48B3C84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C765EB-0DDB-1C41-BE98-548888CC5860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B96CE7CF-C30F-B547-B2DE-E53E8227C9F3}">
      <dgm:prSet phldrT="[Texto]" custT="1"/>
      <dgm:spPr/>
      <dgm:t>
        <a:bodyPr/>
        <a:lstStyle/>
        <a:p>
          <a:pPr algn="just"/>
          <a:r>
            <a:rPr lang="es-MX" sz="1800" b="1" dirty="0" smtClean="0">
              <a:solidFill>
                <a:schemeClr val="tx1"/>
              </a:solidFill>
            </a:rPr>
            <a:t>La evaluación y control genera datos en el proceso de toma de decisiones en el desarrollo de la actividad jurisdiccional.</a:t>
          </a:r>
          <a:endParaRPr lang="es-ES_tradnl" sz="1800" b="1" dirty="0">
            <a:solidFill>
              <a:schemeClr val="tx1"/>
            </a:solidFill>
          </a:endParaRPr>
        </a:p>
      </dgm:t>
    </dgm:pt>
    <dgm:pt modelId="{2961B134-CE41-784D-922D-206682F7E25B}" type="parTrans" cxnId="{1D8EF84D-EE74-7447-A1AC-C03C503F01BE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14121828-ECF8-D740-A843-8F934EA8CA9A}" type="sibTrans" cxnId="{1D8EF84D-EE74-7447-A1AC-C03C503F01BE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49833780-6162-304A-8467-95F9CDCA2E61}">
      <dgm:prSet phldrT="[Texto]" custT="1"/>
      <dgm:spPr/>
      <dgm:t>
        <a:bodyPr/>
        <a:lstStyle/>
        <a:p>
          <a:pPr algn="just"/>
          <a:r>
            <a:rPr lang="es-MX" sz="1800" b="1" dirty="0" smtClean="0">
              <a:solidFill>
                <a:schemeClr val="tx1"/>
              </a:solidFill>
            </a:rPr>
            <a:t>Las variaciones que reporta cada </a:t>
          </a:r>
          <a:r>
            <a:rPr lang="es-MX" sz="1800" b="1" dirty="0" smtClean="0">
              <a:solidFill>
                <a:schemeClr val="tx1"/>
              </a:solidFill>
            </a:rPr>
            <a:t>dato </a:t>
          </a:r>
          <a:r>
            <a:rPr lang="es-MX" sz="1800" b="1" dirty="0" smtClean="0">
              <a:solidFill>
                <a:schemeClr val="tx1"/>
              </a:solidFill>
            </a:rPr>
            <a:t>refleja cambios en el número de demandas y la rapidez en la que se imparte justicia.</a:t>
          </a:r>
          <a:endParaRPr lang="es-ES_tradnl" sz="1800" b="1" dirty="0">
            <a:solidFill>
              <a:schemeClr val="tx1"/>
            </a:solidFill>
          </a:endParaRPr>
        </a:p>
      </dgm:t>
    </dgm:pt>
    <dgm:pt modelId="{E1C64DCB-DC63-D448-B635-7D826916D6C4}" type="parTrans" cxnId="{D50CDBEA-8E64-1549-90F1-149A8BBF78C3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086E29A0-E9ED-F247-BB9D-BCB0AA6EBE13}" type="sibTrans" cxnId="{D50CDBEA-8E64-1549-90F1-149A8BBF78C3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1607993E-7891-8241-AB52-E5B3892FEB25}">
      <dgm:prSet custT="1"/>
      <dgm:spPr/>
      <dgm:t>
        <a:bodyPr/>
        <a:lstStyle/>
        <a:p>
          <a:pPr algn="just"/>
          <a:r>
            <a:rPr lang="es-MX" sz="1800" b="1" dirty="0" smtClean="0">
              <a:solidFill>
                <a:schemeClr val="tx1"/>
              </a:solidFill>
            </a:rPr>
            <a:t>La transformación de datos de los órganos jurisdiccionales, implica el uso de técnicas de análisis que concentran la información.</a:t>
          </a:r>
          <a:endParaRPr lang="es-MX" sz="1800" b="1" dirty="0">
            <a:solidFill>
              <a:schemeClr val="tx1"/>
            </a:solidFill>
          </a:endParaRPr>
        </a:p>
      </dgm:t>
    </dgm:pt>
    <dgm:pt modelId="{B6F1AC1A-05F6-E548-A24E-15CD74D6C473}" type="parTrans" cxnId="{CDC5064D-8913-764F-947A-C3430FF7201C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579BB439-E455-E345-88AB-A591A9A9023B}" type="sibTrans" cxnId="{CDC5064D-8913-764F-947A-C3430FF7201C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D2CD9EBD-A199-0B45-9616-F0655DE1F184}" type="pres">
      <dgm:prSet presAssocID="{48C765EB-0DDB-1C41-BE98-548888CC5860}" presName="CompostProcess" presStyleCnt="0">
        <dgm:presLayoutVars>
          <dgm:dir/>
          <dgm:resizeHandles val="exact"/>
        </dgm:presLayoutVars>
      </dgm:prSet>
      <dgm:spPr/>
    </dgm:pt>
    <dgm:pt modelId="{785FDB21-B95B-1443-939C-ADCCDBFD5CE2}" type="pres">
      <dgm:prSet presAssocID="{48C765EB-0DDB-1C41-BE98-548888CC5860}" presName="arrow" presStyleLbl="bgShp" presStyleIdx="0" presStyleCnt="1"/>
      <dgm:spPr>
        <a:solidFill>
          <a:srgbClr val="800000"/>
        </a:solidFill>
      </dgm:spPr>
    </dgm:pt>
    <dgm:pt modelId="{7430B7CC-2464-2F40-8FC0-48E6BDA74CC5}" type="pres">
      <dgm:prSet presAssocID="{48C765EB-0DDB-1C41-BE98-548888CC5860}" presName="linearProcess" presStyleCnt="0"/>
      <dgm:spPr/>
    </dgm:pt>
    <dgm:pt modelId="{0FB0E2BB-FFBF-F341-9D47-A1679076F599}" type="pres">
      <dgm:prSet presAssocID="{B96CE7CF-C30F-B547-B2DE-E53E8227C9F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6664E94-66EE-DC44-96EF-0566FC1CA8D1}" type="pres">
      <dgm:prSet presAssocID="{14121828-ECF8-D740-A843-8F934EA8CA9A}" presName="sibTrans" presStyleCnt="0"/>
      <dgm:spPr/>
    </dgm:pt>
    <dgm:pt modelId="{0FE059A9-EEBB-3F43-ACCD-333B18AD4846}" type="pres">
      <dgm:prSet presAssocID="{1607993E-7891-8241-AB52-E5B3892FEB2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4731E0F-A540-F640-9FF3-2D9044939558}" type="pres">
      <dgm:prSet presAssocID="{579BB439-E455-E345-88AB-A591A9A9023B}" presName="sibTrans" presStyleCnt="0"/>
      <dgm:spPr/>
    </dgm:pt>
    <dgm:pt modelId="{0549E296-AE06-4E40-A000-D6B826F32EE9}" type="pres">
      <dgm:prSet presAssocID="{49833780-6162-304A-8467-95F9CDCA2E6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D8EF84D-EE74-7447-A1AC-C03C503F01BE}" srcId="{48C765EB-0DDB-1C41-BE98-548888CC5860}" destId="{B96CE7CF-C30F-B547-B2DE-E53E8227C9F3}" srcOrd="0" destOrd="0" parTransId="{2961B134-CE41-784D-922D-206682F7E25B}" sibTransId="{14121828-ECF8-D740-A843-8F934EA8CA9A}"/>
    <dgm:cxn modelId="{714B6D10-6649-4FE8-BD22-F53CF65CF387}" type="presOf" srcId="{1607993E-7891-8241-AB52-E5B3892FEB25}" destId="{0FE059A9-EEBB-3F43-ACCD-333B18AD4846}" srcOrd="0" destOrd="0" presId="urn:microsoft.com/office/officeart/2005/8/layout/hProcess9"/>
    <dgm:cxn modelId="{E0BAF241-63AF-4721-9C2B-861A5F7B3E42}" type="presOf" srcId="{B96CE7CF-C30F-B547-B2DE-E53E8227C9F3}" destId="{0FB0E2BB-FFBF-F341-9D47-A1679076F599}" srcOrd="0" destOrd="0" presId="urn:microsoft.com/office/officeart/2005/8/layout/hProcess9"/>
    <dgm:cxn modelId="{09A3E48F-E9BC-473C-B29D-34F2D0CAA741}" type="presOf" srcId="{48C765EB-0DDB-1C41-BE98-548888CC5860}" destId="{D2CD9EBD-A199-0B45-9616-F0655DE1F184}" srcOrd="0" destOrd="0" presId="urn:microsoft.com/office/officeart/2005/8/layout/hProcess9"/>
    <dgm:cxn modelId="{116D2184-9643-438A-A057-40872D45A525}" type="presOf" srcId="{49833780-6162-304A-8467-95F9CDCA2E61}" destId="{0549E296-AE06-4E40-A000-D6B826F32EE9}" srcOrd="0" destOrd="0" presId="urn:microsoft.com/office/officeart/2005/8/layout/hProcess9"/>
    <dgm:cxn modelId="{D50CDBEA-8E64-1549-90F1-149A8BBF78C3}" srcId="{48C765EB-0DDB-1C41-BE98-548888CC5860}" destId="{49833780-6162-304A-8467-95F9CDCA2E61}" srcOrd="2" destOrd="0" parTransId="{E1C64DCB-DC63-D448-B635-7D826916D6C4}" sibTransId="{086E29A0-E9ED-F247-BB9D-BCB0AA6EBE13}"/>
    <dgm:cxn modelId="{CDC5064D-8913-764F-947A-C3430FF7201C}" srcId="{48C765EB-0DDB-1C41-BE98-548888CC5860}" destId="{1607993E-7891-8241-AB52-E5B3892FEB25}" srcOrd="1" destOrd="0" parTransId="{B6F1AC1A-05F6-E548-A24E-15CD74D6C473}" sibTransId="{579BB439-E455-E345-88AB-A591A9A9023B}"/>
    <dgm:cxn modelId="{C9679884-4D1A-4730-9CF0-0DA8180FBB00}" type="presParOf" srcId="{D2CD9EBD-A199-0B45-9616-F0655DE1F184}" destId="{785FDB21-B95B-1443-939C-ADCCDBFD5CE2}" srcOrd="0" destOrd="0" presId="urn:microsoft.com/office/officeart/2005/8/layout/hProcess9"/>
    <dgm:cxn modelId="{85DE33F4-29D3-42A8-B960-530791612E01}" type="presParOf" srcId="{D2CD9EBD-A199-0B45-9616-F0655DE1F184}" destId="{7430B7CC-2464-2F40-8FC0-48E6BDA74CC5}" srcOrd="1" destOrd="0" presId="urn:microsoft.com/office/officeart/2005/8/layout/hProcess9"/>
    <dgm:cxn modelId="{379C85D2-F448-406C-A379-F4791634D9A7}" type="presParOf" srcId="{7430B7CC-2464-2F40-8FC0-48E6BDA74CC5}" destId="{0FB0E2BB-FFBF-F341-9D47-A1679076F599}" srcOrd="0" destOrd="0" presId="urn:microsoft.com/office/officeart/2005/8/layout/hProcess9"/>
    <dgm:cxn modelId="{17CBB229-CD5A-48C2-91EE-2A11041D04B5}" type="presParOf" srcId="{7430B7CC-2464-2F40-8FC0-48E6BDA74CC5}" destId="{96664E94-66EE-DC44-96EF-0566FC1CA8D1}" srcOrd="1" destOrd="0" presId="urn:microsoft.com/office/officeart/2005/8/layout/hProcess9"/>
    <dgm:cxn modelId="{2D97ED0C-7A6C-43CC-A3B4-C5D823CCAB6D}" type="presParOf" srcId="{7430B7CC-2464-2F40-8FC0-48E6BDA74CC5}" destId="{0FE059A9-EEBB-3F43-ACCD-333B18AD4846}" srcOrd="2" destOrd="0" presId="urn:microsoft.com/office/officeart/2005/8/layout/hProcess9"/>
    <dgm:cxn modelId="{F264B35A-BF74-4ECC-927D-B28C0354D889}" type="presParOf" srcId="{7430B7CC-2464-2F40-8FC0-48E6BDA74CC5}" destId="{94731E0F-A540-F640-9FF3-2D9044939558}" srcOrd="3" destOrd="0" presId="urn:microsoft.com/office/officeart/2005/8/layout/hProcess9"/>
    <dgm:cxn modelId="{12300E52-2BE4-42F9-9CFF-260E83D1065E}" type="presParOf" srcId="{7430B7CC-2464-2F40-8FC0-48E6BDA74CC5}" destId="{0549E296-AE06-4E40-A000-D6B826F32EE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E7945F-0DBD-C746-8E8E-0024D92A0C16}" type="doc">
      <dgm:prSet loTypeId="urn:microsoft.com/office/officeart/2005/8/layout/radial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97FECB67-EE06-0D48-8E66-658A52AA57C3}">
      <dgm:prSet phldrT="[Texto]" custT="1"/>
      <dgm:spPr/>
      <dgm:t>
        <a:bodyPr/>
        <a:lstStyle/>
        <a:p>
          <a:pPr algn="ctr"/>
          <a:r>
            <a:rPr lang="es-MX" sz="1800" b="1" dirty="0" smtClean="0">
              <a:solidFill>
                <a:schemeClr val="tx1"/>
              </a:solidFill>
            </a:rPr>
            <a:t>Los indicadores que evaluan  la actividad jurisdiccional, son:</a:t>
          </a:r>
          <a:endParaRPr lang="es-ES_tradnl" sz="1800" b="1" dirty="0">
            <a:solidFill>
              <a:schemeClr val="tx1"/>
            </a:solidFill>
          </a:endParaRPr>
        </a:p>
      </dgm:t>
    </dgm:pt>
    <dgm:pt modelId="{CE079DD9-1B55-8747-B625-0C40C5376482}" type="parTrans" cxnId="{5AFFCE8F-6FCE-4F48-9F8A-F25D2A7173C3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0D436E94-A0E7-904E-947C-BE63D787DE69}" type="sibTrans" cxnId="{5AFFCE8F-6FCE-4F48-9F8A-F25D2A7173C3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7ED35BA5-BB6B-1C44-AB42-0C02A2C777D0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</a:rPr>
            <a:t>Cuantitativos (Sustantivos)</a:t>
          </a:r>
          <a:endParaRPr lang="es-ES_tradnl" sz="1800" b="1" dirty="0">
            <a:solidFill>
              <a:schemeClr val="tx1"/>
            </a:solidFill>
          </a:endParaRPr>
        </a:p>
      </dgm:t>
    </dgm:pt>
    <dgm:pt modelId="{9F77835B-B128-9047-B35A-003EAF06AF07}" type="parTrans" cxnId="{2EAA47A4-6999-6A4E-BDAA-B3B5C9E662DD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559542B2-65E7-D447-A01E-039DBFAD157E}" type="sibTrans" cxnId="{2EAA47A4-6999-6A4E-BDAA-B3B5C9E662DD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A081A0EC-35E7-E640-B33D-41453291D9F6}">
      <dgm:prSet phldrT="[Texto]" custT="1"/>
      <dgm:spPr/>
      <dgm:t>
        <a:bodyPr/>
        <a:lstStyle/>
        <a:p>
          <a:r>
            <a:rPr lang="es-ES_tradnl" sz="1800" b="1" dirty="0" smtClean="0">
              <a:solidFill>
                <a:schemeClr val="tx1"/>
              </a:solidFill>
            </a:rPr>
            <a:t>Sentido de la resolución</a:t>
          </a:r>
          <a:endParaRPr lang="es-ES_tradnl" sz="1800" b="1" dirty="0">
            <a:solidFill>
              <a:schemeClr val="tx1"/>
            </a:solidFill>
          </a:endParaRPr>
        </a:p>
      </dgm:t>
    </dgm:pt>
    <dgm:pt modelId="{BFFFE473-42CB-ED45-B0B6-3382981095D1}" type="parTrans" cxnId="{8EDEBF85-A667-B749-BB08-31CC28740C52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0868FED4-AA0F-6244-808D-D5BA85A29BCE}" type="sibTrans" cxnId="{8EDEBF85-A667-B749-BB08-31CC28740C52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E1123C71-19AF-654C-8686-CA695E66A239}">
      <dgm:prSet phldrT="[Texto]" custT="1"/>
      <dgm:spPr/>
      <dgm:t>
        <a:bodyPr/>
        <a:lstStyle/>
        <a:p>
          <a:r>
            <a:rPr lang="es-ES_tradnl" sz="1800" b="1" dirty="0" smtClean="0">
              <a:solidFill>
                <a:schemeClr val="tx1"/>
              </a:solidFill>
            </a:rPr>
            <a:t>Percepción de los usuarios</a:t>
          </a:r>
          <a:endParaRPr lang="es-ES_tradnl" sz="1800" b="1" dirty="0">
            <a:solidFill>
              <a:schemeClr val="tx1"/>
            </a:solidFill>
          </a:endParaRPr>
        </a:p>
      </dgm:t>
    </dgm:pt>
    <dgm:pt modelId="{A65F53A5-7E54-0042-914E-16D7177B69DD}" type="parTrans" cxnId="{73DF0EE2-7CB8-7F4B-B6B8-6E2D50C9EF76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7711FDAC-617E-4142-B00B-FA3D4E297209}" type="sibTrans" cxnId="{73DF0EE2-7CB8-7F4B-B6B8-6E2D50C9EF76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CB4B2B7C-8425-C245-933E-10BE7DCD8783}">
      <dgm:prSet phldrT="[Texto]" custT="1"/>
      <dgm:spPr/>
      <dgm:t>
        <a:bodyPr/>
        <a:lstStyle/>
        <a:p>
          <a:r>
            <a:rPr lang="es-ES_tradnl" sz="1800" b="1" dirty="0" smtClean="0">
              <a:solidFill>
                <a:schemeClr val="tx1"/>
              </a:solidFill>
            </a:rPr>
            <a:t>Perfil del juzgador</a:t>
          </a:r>
          <a:endParaRPr lang="es-ES_tradnl" sz="1800" b="1" dirty="0">
            <a:solidFill>
              <a:schemeClr val="tx1"/>
            </a:solidFill>
          </a:endParaRPr>
        </a:p>
      </dgm:t>
    </dgm:pt>
    <dgm:pt modelId="{7C1FDB22-AD38-6544-8272-D7662883BF8F}" type="parTrans" cxnId="{DF25A1FD-37C4-2E42-94DC-0FC1FCDEBB9B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C239F3CF-5AB7-F746-9B65-F64B9ED217D3}" type="sibTrans" cxnId="{DF25A1FD-37C4-2E42-94DC-0FC1FCDEBB9B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EF26FDBB-3FB9-6C44-9BD4-1776915E5590}" type="pres">
      <dgm:prSet presAssocID="{DBE7945F-0DBD-C746-8E8E-0024D92A0C1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9DC57B0-1E56-F243-AB9B-0C502149E7D8}" type="pres">
      <dgm:prSet presAssocID="{DBE7945F-0DBD-C746-8E8E-0024D92A0C16}" presName="radial" presStyleCnt="0">
        <dgm:presLayoutVars>
          <dgm:animLvl val="ctr"/>
        </dgm:presLayoutVars>
      </dgm:prSet>
      <dgm:spPr/>
    </dgm:pt>
    <dgm:pt modelId="{73C4113F-5490-144B-8294-12FEE122E285}" type="pres">
      <dgm:prSet presAssocID="{97FECB67-EE06-0D48-8E66-658A52AA57C3}" presName="centerShape" presStyleLbl="vennNode1" presStyleIdx="0" presStyleCnt="5" custLinFactNeighborX="1145"/>
      <dgm:spPr/>
      <dgm:t>
        <a:bodyPr/>
        <a:lstStyle/>
        <a:p>
          <a:endParaRPr lang="es-ES_tradnl"/>
        </a:p>
      </dgm:t>
    </dgm:pt>
    <dgm:pt modelId="{E8F6CA25-EF88-4345-8924-5BAE84216789}" type="pres">
      <dgm:prSet presAssocID="{7ED35BA5-BB6B-1C44-AB42-0C02A2C777D0}" presName="node" presStyleLbl="vennNode1" presStyleIdx="1" presStyleCnt="5" custScaleX="13519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288BE9F-0446-D243-869F-98CE564C3C2A}" type="pres">
      <dgm:prSet presAssocID="{A081A0EC-35E7-E640-B33D-41453291D9F6}" presName="node" presStyleLbl="vennNode1" presStyleIdx="2" presStyleCnt="5" custScaleX="11209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3053D40-CDFC-104D-A745-9141520512F3}" type="pres">
      <dgm:prSet presAssocID="{E1123C71-19AF-654C-8686-CA695E66A239}" presName="node" presStyleLbl="vennNode1" presStyleIdx="3" presStyleCnt="5" custScaleX="11720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4645109-93A4-3C40-A1F8-611843E9814B}" type="pres">
      <dgm:prSet presAssocID="{CB4B2B7C-8425-C245-933E-10BE7DCD8783}" presName="node" presStyleLbl="vennNode1" presStyleIdx="4" presStyleCnt="5" custScaleX="11806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801B3AF5-A69B-4F12-B5FE-535364667B09}" type="presOf" srcId="{CB4B2B7C-8425-C245-933E-10BE7DCD8783}" destId="{34645109-93A4-3C40-A1F8-611843E9814B}" srcOrd="0" destOrd="0" presId="urn:microsoft.com/office/officeart/2005/8/layout/radial3"/>
    <dgm:cxn modelId="{5F664791-8C28-485A-8DEA-6ECB514F99B2}" type="presOf" srcId="{A081A0EC-35E7-E640-B33D-41453291D9F6}" destId="{1288BE9F-0446-D243-869F-98CE564C3C2A}" srcOrd="0" destOrd="0" presId="urn:microsoft.com/office/officeart/2005/8/layout/radial3"/>
    <dgm:cxn modelId="{5AFFCE8F-6FCE-4F48-9F8A-F25D2A7173C3}" srcId="{DBE7945F-0DBD-C746-8E8E-0024D92A0C16}" destId="{97FECB67-EE06-0D48-8E66-658A52AA57C3}" srcOrd="0" destOrd="0" parTransId="{CE079DD9-1B55-8747-B625-0C40C5376482}" sibTransId="{0D436E94-A0E7-904E-947C-BE63D787DE69}"/>
    <dgm:cxn modelId="{7E1D00BD-9CBE-4C3F-9E90-AE3F873AC92B}" type="presOf" srcId="{DBE7945F-0DBD-C746-8E8E-0024D92A0C16}" destId="{EF26FDBB-3FB9-6C44-9BD4-1776915E5590}" srcOrd="0" destOrd="0" presId="urn:microsoft.com/office/officeart/2005/8/layout/radial3"/>
    <dgm:cxn modelId="{A609A66F-466E-4B82-9171-E5C7AF2B0B22}" type="presOf" srcId="{97FECB67-EE06-0D48-8E66-658A52AA57C3}" destId="{73C4113F-5490-144B-8294-12FEE122E285}" srcOrd="0" destOrd="0" presId="urn:microsoft.com/office/officeart/2005/8/layout/radial3"/>
    <dgm:cxn modelId="{DF25A1FD-37C4-2E42-94DC-0FC1FCDEBB9B}" srcId="{97FECB67-EE06-0D48-8E66-658A52AA57C3}" destId="{CB4B2B7C-8425-C245-933E-10BE7DCD8783}" srcOrd="3" destOrd="0" parTransId="{7C1FDB22-AD38-6544-8272-D7662883BF8F}" sibTransId="{C239F3CF-5AB7-F746-9B65-F64B9ED217D3}"/>
    <dgm:cxn modelId="{2EAA47A4-6999-6A4E-BDAA-B3B5C9E662DD}" srcId="{97FECB67-EE06-0D48-8E66-658A52AA57C3}" destId="{7ED35BA5-BB6B-1C44-AB42-0C02A2C777D0}" srcOrd="0" destOrd="0" parTransId="{9F77835B-B128-9047-B35A-003EAF06AF07}" sibTransId="{559542B2-65E7-D447-A01E-039DBFAD157E}"/>
    <dgm:cxn modelId="{691EE602-5918-48D0-9EEE-BFCF5CCCFC5F}" type="presOf" srcId="{E1123C71-19AF-654C-8686-CA695E66A239}" destId="{33053D40-CDFC-104D-A745-9141520512F3}" srcOrd="0" destOrd="0" presId="urn:microsoft.com/office/officeart/2005/8/layout/radial3"/>
    <dgm:cxn modelId="{0148AEAE-118F-4EAA-9E5F-F1997C8044F4}" type="presOf" srcId="{7ED35BA5-BB6B-1C44-AB42-0C02A2C777D0}" destId="{E8F6CA25-EF88-4345-8924-5BAE84216789}" srcOrd="0" destOrd="0" presId="urn:microsoft.com/office/officeart/2005/8/layout/radial3"/>
    <dgm:cxn modelId="{73DF0EE2-7CB8-7F4B-B6B8-6E2D50C9EF76}" srcId="{97FECB67-EE06-0D48-8E66-658A52AA57C3}" destId="{E1123C71-19AF-654C-8686-CA695E66A239}" srcOrd="2" destOrd="0" parTransId="{A65F53A5-7E54-0042-914E-16D7177B69DD}" sibTransId="{7711FDAC-617E-4142-B00B-FA3D4E297209}"/>
    <dgm:cxn modelId="{8EDEBF85-A667-B749-BB08-31CC28740C52}" srcId="{97FECB67-EE06-0D48-8E66-658A52AA57C3}" destId="{A081A0EC-35E7-E640-B33D-41453291D9F6}" srcOrd="1" destOrd="0" parTransId="{BFFFE473-42CB-ED45-B0B6-3382981095D1}" sibTransId="{0868FED4-AA0F-6244-808D-D5BA85A29BCE}"/>
    <dgm:cxn modelId="{D6017ECF-473A-4D0D-82F0-89AE08E9962F}" type="presParOf" srcId="{EF26FDBB-3FB9-6C44-9BD4-1776915E5590}" destId="{A9DC57B0-1E56-F243-AB9B-0C502149E7D8}" srcOrd="0" destOrd="0" presId="urn:microsoft.com/office/officeart/2005/8/layout/radial3"/>
    <dgm:cxn modelId="{FF64DBDF-CAF1-4472-B5A4-4A95E2E5BF1D}" type="presParOf" srcId="{A9DC57B0-1E56-F243-AB9B-0C502149E7D8}" destId="{73C4113F-5490-144B-8294-12FEE122E285}" srcOrd="0" destOrd="0" presId="urn:microsoft.com/office/officeart/2005/8/layout/radial3"/>
    <dgm:cxn modelId="{D7AA3B7B-68EE-4B0F-910A-6131DEC68767}" type="presParOf" srcId="{A9DC57B0-1E56-F243-AB9B-0C502149E7D8}" destId="{E8F6CA25-EF88-4345-8924-5BAE84216789}" srcOrd="1" destOrd="0" presId="urn:microsoft.com/office/officeart/2005/8/layout/radial3"/>
    <dgm:cxn modelId="{2CA45E69-12A2-46FA-B226-2E4059AFF170}" type="presParOf" srcId="{A9DC57B0-1E56-F243-AB9B-0C502149E7D8}" destId="{1288BE9F-0446-D243-869F-98CE564C3C2A}" srcOrd="2" destOrd="0" presId="urn:microsoft.com/office/officeart/2005/8/layout/radial3"/>
    <dgm:cxn modelId="{1CBFF751-D71D-4E28-BDF0-FFE9FEBB8A56}" type="presParOf" srcId="{A9DC57B0-1E56-F243-AB9B-0C502149E7D8}" destId="{33053D40-CDFC-104D-A745-9141520512F3}" srcOrd="3" destOrd="0" presId="urn:microsoft.com/office/officeart/2005/8/layout/radial3"/>
    <dgm:cxn modelId="{DB79CDBF-A582-47AA-85A0-9EB2AB784B5B}" type="presParOf" srcId="{A9DC57B0-1E56-F243-AB9B-0C502149E7D8}" destId="{34645109-93A4-3C40-A1F8-611843E9814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F3FDF2-60C3-D04E-A4FF-CFDC8E2FD445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740F6902-4882-5946-B8C6-B4C91ACE4714}">
      <dgm:prSet phldrT="[Texto]" custT="1"/>
      <dgm:spPr/>
      <dgm:t>
        <a:bodyPr/>
        <a:lstStyle/>
        <a:p>
          <a:pPr algn="ctr"/>
          <a:r>
            <a:rPr lang="es-ES_tradnl" sz="1400" b="1" dirty="0" smtClean="0">
              <a:solidFill>
                <a:schemeClr val="tx1"/>
              </a:solidFill>
            </a:rPr>
            <a:t>El nivel de productividad ingresos-egresos</a:t>
          </a:r>
          <a:endParaRPr lang="es-ES_tradnl" b="1" dirty="0">
            <a:solidFill>
              <a:schemeClr val="tx1"/>
            </a:solidFill>
          </a:endParaRPr>
        </a:p>
      </dgm:t>
    </dgm:pt>
    <dgm:pt modelId="{48F7E942-088A-784B-BEF9-D7BBDD5BB8CF}" type="parTrans" cxnId="{D9010311-8BB1-C542-8DD2-641449BBFC2F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2AA2892C-7FB9-844F-8DCF-767AA82DB08A}" type="sibTrans" cxnId="{D9010311-8BB1-C542-8DD2-641449BBFC2F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4E7AA3DF-6896-F342-9573-5198F505A2FE}">
      <dgm:prSet phldrT="[Texto]" custT="1"/>
      <dgm:spPr/>
      <dgm:t>
        <a:bodyPr/>
        <a:lstStyle/>
        <a:p>
          <a:pPr algn="ctr"/>
          <a:r>
            <a:rPr lang="es-ES_tradnl" sz="1400" b="1" dirty="0" smtClean="0">
              <a:solidFill>
                <a:schemeClr val="tx1"/>
              </a:solidFill>
            </a:rPr>
            <a:t>Distintos niveles de productividad conforme a los procesos jurisdiccionales</a:t>
          </a:r>
          <a:endParaRPr lang="es-ES_tradnl" sz="1400" b="1" dirty="0">
            <a:solidFill>
              <a:schemeClr val="tx1"/>
            </a:solidFill>
          </a:endParaRPr>
        </a:p>
      </dgm:t>
    </dgm:pt>
    <dgm:pt modelId="{5F6C2087-9665-A94E-AA7E-8F5A37847E45}" type="parTrans" cxnId="{75FA000D-26D9-6548-AD2F-B8DDCA6559E3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C4802346-9261-A245-81B5-BDFD497CEFC1}" type="sibTrans" cxnId="{75FA000D-26D9-6548-AD2F-B8DDCA6559E3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212FBF3C-CEFE-1D45-A5D8-F0D513E02561}">
      <dgm:prSet phldrT="[Texto]" custT="1"/>
      <dgm:spPr/>
      <dgm:t>
        <a:bodyPr/>
        <a:lstStyle/>
        <a:p>
          <a:pPr algn="ctr"/>
          <a:r>
            <a:rPr lang="es-ES_tradnl" sz="1400" b="1" dirty="0" smtClean="0">
              <a:solidFill>
                <a:schemeClr val="tx1"/>
              </a:solidFill>
            </a:rPr>
            <a:t>Parámetros que identifican las características de los órganos.</a:t>
          </a:r>
          <a:endParaRPr lang="es-ES_tradnl" sz="1400" b="1" dirty="0">
            <a:solidFill>
              <a:schemeClr val="tx1"/>
            </a:solidFill>
          </a:endParaRPr>
        </a:p>
      </dgm:t>
    </dgm:pt>
    <dgm:pt modelId="{B15D4CD9-4AAE-9D4F-B006-8D8345066268}" type="parTrans" cxnId="{EFA39C85-7BC3-6945-AC75-DCC9EC0F4260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79C7948F-E684-5E4E-9291-DB1628B0B1D1}" type="sibTrans" cxnId="{EFA39C85-7BC3-6945-AC75-DCC9EC0F4260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E0533FB2-7844-304E-B549-5B977F6BF5C8}">
      <dgm:prSet phldrT="[Texto]" custT="1"/>
      <dgm:spPr/>
      <dgm:t>
        <a:bodyPr/>
        <a:lstStyle/>
        <a:p>
          <a:pPr algn="ctr"/>
          <a:r>
            <a:rPr lang="es-ES_tradnl" sz="1400" b="1" dirty="0" smtClean="0">
              <a:solidFill>
                <a:schemeClr val="tx1"/>
              </a:solidFill>
            </a:rPr>
            <a:t>Valores de los indicadores que ubican el seguimiento de la actividad </a:t>
          </a:r>
          <a:r>
            <a:rPr lang="es-ES_tradnl" sz="1400" b="1" dirty="0" smtClean="0">
              <a:solidFill>
                <a:schemeClr val="tx1"/>
              </a:solidFill>
            </a:rPr>
            <a:t>judicial.</a:t>
          </a:r>
          <a:endParaRPr lang="es-ES_tradnl" sz="1400" b="1" dirty="0">
            <a:solidFill>
              <a:schemeClr val="tx1"/>
            </a:solidFill>
          </a:endParaRPr>
        </a:p>
      </dgm:t>
    </dgm:pt>
    <dgm:pt modelId="{12B9C44A-8BB3-CC4B-B13E-D47384F66930}" type="parTrans" cxnId="{ABDB7C80-14AC-1C47-8028-AE84F8D378A0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C0968227-E234-8A44-977C-C8ADCA1C8BC9}" type="sibTrans" cxnId="{ABDB7C80-14AC-1C47-8028-AE84F8D378A0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E0449245-5DD5-2F46-8DE7-1161661ECB77}">
      <dgm:prSet custT="1"/>
      <dgm:spPr/>
      <dgm:t>
        <a:bodyPr/>
        <a:lstStyle/>
        <a:p>
          <a:pPr algn="ctr"/>
          <a:r>
            <a:rPr lang="es-ES_tradnl" sz="1400" b="1" dirty="0" smtClean="0">
              <a:solidFill>
                <a:schemeClr val="tx1"/>
              </a:solidFill>
            </a:rPr>
            <a:t>El valor de cada indicador  referencial.</a:t>
          </a:r>
          <a:endParaRPr lang="es-ES_tradnl" sz="1400" b="1" dirty="0">
            <a:solidFill>
              <a:schemeClr val="tx1"/>
            </a:solidFill>
          </a:endParaRPr>
        </a:p>
      </dgm:t>
    </dgm:pt>
    <dgm:pt modelId="{A829C790-23F1-014E-896E-DFFD0079F60C}" type="parTrans" cxnId="{AA98F555-3FB7-164A-B5CF-C10838688F86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F7F1AAED-1B0D-0A4F-A31E-AFED52484C6A}" type="sibTrans" cxnId="{AA98F555-3FB7-164A-B5CF-C10838688F86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05E39F17-32D8-7541-A0D6-E4DFBA5AD0EC}" type="pres">
      <dgm:prSet presAssocID="{17F3FDF2-60C3-D04E-A4FF-CFDC8E2FD4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938BD537-BEAA-AF4B-AD3F-2F594FD179ED}" type="pres">
      <dgm:prSet presAssocID="{740F6902-4882-5946-B8C6-B4C91ACE4714}" presName="node" presStyleLbl="node1" presStyleIdx="0" presStyleCnt="5" custScaleX="119385" custScaleY="94322" custRadScaleRad="98928" custRadScaleInc="-83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47273A5-36C2-D241-B8ED-CAB7E13111E8}" type="pres">
      <dgm:prSet presAssocID="{740F6902-4882-5946-B8C6-B4C91ACE4714}" presName="spNode" presStyleCnt="0"/>
      <dgm:spPr/>
    </dgm:pt>
    <dgm:pt modelId="{455AF95A-1E6F-0449-AC70-A52F27AD4E25}" type="pres">
      <dgm:prSet presAssocID="{2AA2892C-7FB9-844F-8DCF-767AA82DB08A}" presName="sibTrans" presStyleLbl="sibTrans1D1" presStyleIdx="0" presStyleCnt="5"/>
      <dgm:spPr/>
      <dgm:t>
        <a:bodyPr/>
        <a:lstStyle/>
        <a:p>
          <a:endParaRPr lang="es-ES_tradnl"/>
        </a:p>
      </dgm:t>
    </dgm:pt>
    <dgm:pt modelId="{898D6D88-CDBE-7F40-9923-300930626559}" type="pres">
      <dgm:prSet presAssocID="{4E7AA3DF-6896-F342-9573-5198F505A2FE}" presName="node" presStyleLbl="node1" presStyleIdx="1" presStyleCnt="5" custScaleX="136343" custScaleY="9108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80113FE-8917-7C4E-A941-48F007A3ECBA}" type="pres">
      <dgm:prSet presAssocID="{4E7AA3DF-6896-F342-9573-5198F505A2FE}" presName="spNode" presStyleCnt="0"/>
      <dgm:spPr/>
    </dgm:pt>
    <dgm:pt modelId="{B116F399-CC04-B34B-95E2-F414F3B1CF77}" type="pres">
      <dgm:prSet presAssocID="{C4802346-9261-A245-81B5-BDFD497CEFC1}" presName="sibTrans" presStyleLbl="sibTrans1D1" presStyleIdx="1" presStyleCnt="5"/>
      <dgm:spPr/>
      <dgm:t>
        <a:bodyPr/>
        <a:lstStyle/>
        <a:p>
          <a:endParaRPr lang="es-ES_tradnl"/>
        </a:p>
      </dgm:t>
    </dgm:pt>
    <dgm:pt modelId="{B96048B5-237E-3942-955B-23CC04E8B1E0}" type="pres">
      <dgm:prSet presAssocID="{212FBF3C-CEFE-1D45-A5D8-F0D513E02561}" presName="node" presStyleLbl="node1" presStyleIdx="2" presStyleCnt="5" custScaleX="123722" custScaleY="11142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C5AA33A-D466-E549-98DB-61D9D8FC1A9F}" type="pres">
      <dgm:prSet presAssocID="{212FBF3C-CEFE-1D45-A5D8-F0D513E02561}" presName="spNode" presStyleCnt="0"/>
      <dgm:spPr/>
    </dgm:pt>
    <dgm:pt modelId="{CEF171E0-8733-BB41-BCA4-3A10F862908C}" type="pres">
      <dgm:prSet presAssocID="{79C7948F-E684-5E4E-9291-DB1628B0B1D1}" presName="sibTrans" presStyleLbl="sibTrans1D1" presStyleIdx="2" presStyleCnt="5"/>
      <dgm:spPr/>
      <dgm:t>
        <a:bodyPr/>
        <a:lstStyle/>
        <a:p>
          <a:endParaRPr lang="es-ES_tradnl"/>
        </a:p>
      </dgm:t>
    </dgm:pt>
    <dgm:pt modelId="{3AF70F5C-2B38-6F40-8DB7-10495C5F9118}" type="pres">
      <dgm:prSet presAssocID="{E0533FB2-7844-304E-B549-5B977F6BF5C8}" presName="node" presStyleLbl="node1" presStyleIdx="3" presStyleCnt="5" custScaleY="12641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7B371C5-4E3F-9849-BFEE-62F0942AFBD7}" type="pres">
      <dgm:prSet presAssocID="{E0533FB2-7844-304E-B549-5B977F6BF5C8}" presName="spNode" presStyleCnt="0"/>
      <dgm:spPr/>
    </dgm:pt>
    <dgm:pt modelId="{9E8125DF-EE0D-4944-9AE4-A788B901D898}" type="pres">
      <dgm:prSet presAssocID="{C0968227-E234-8A44-977C-C8ADCA1C8BC9}" presName="sibTrans" presStyleLbl="sibTrans1D1" presStyleIdx="3" presStyleCnt="5"/>
      <dgm:spPr/>
      <dgm:t>
        <a:bodyPr/>
        <a:lstStyle/>
        <a:p>
          <a:endParaRPr lang="es-ES_tradnl"/>
        </a:p>
      </dgm:t>
    </dgm:pt>
    <dgm:pt modelId="{D6D4D7D7-712C-0443-9D31-4020BD59DF60}" type="pres">
      <dgm:prSet presAssocID="{E0449245-5DD5-2F46-8DE7-1161661ECB77}" presName="node" presStyleLbl="node1" presStyleIdx="4" presStyleCnt="5" custScaleX="138109" custScaleY="11918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D79B079-6052-1747-A93E-8EA58B6E9346}" type="pres">
      <dgm:prSet presAssocID="{E0449245-5DD5-2F46-8DE7-1161661ECB77}" presName="spNode" presStyleCnt="0"/>
      <dgm:spPr/>
    </dgm:pt>
    <dgm:pt modelId="{834B5776-A163-AE4B-9928-24E8A6726858}" type="pres">
      <dgm:prSet presAssocID="{F7F1AAED-1B0D-0A4F-A31E-AFED52484C6A}" presName="sibTrans" presStyleLbl="sibTrans1D1" presStyleIdx="4" presStyleCnt="5"/>
      <dgm:spPr/>
      <dgm:t>
        <a:bodyPr/>
        <a:lstStyle/>
        <a:p>
          <a:endParaRPr lang="es-ES_tradnl"/>
        </a:p>
      </dgm:t>
    </dgm:pt>
  </dgm:ptLst>
  <dgm:cxnLst>
    <dgm:cxn modelId="{77D1BE45-F12B-444F-B0BF-7028E5A56CFA}" type="presOf" srcId="{79C7948F-E684-5E4E-9291-DB1628B0B1D1}" destId="{CEF171E0-8733-BB41-BCA4-3A10F862908C}" srcOrd="0" destOrd="0" presId="urn:microsoft.com/office/officeart/2005/8/layout/cycle6"/>
    <dgm:cxn modelId="{AA98F555-3FB7-164A-B5CF-C10838688F86}" srcId="{17F3FDF2-60C3-D04E-A4FF-CFDC8E2FD445}" destId="{E0449245-5DD5-2F46-8DE7-1161661ECB77}" srcOrd="4" destOrd="0" parTransId="{A829C790-23F1-014E-896E-DFFD0079F60C}" sibTransId="{F7F1AAED-1B0D-0A4F-A31E-AFED52484C6A}"/>
    <dgm:cxn modelId="{835B514E-E0B1-4AE3-A095-AADE5B21BE42}" type="presOf" srcId="{C4802346-9261-A245-81B5-BDFD497CEFC1}" destId="{B116F399-CC04-B34B-95E2-F414F3B1CF77}" srcOrd="0" destOrd="0" presId="urn:microsoft.com/office/officeart/2005/8/layout/cycle6"/>
    <dgm:cxn modelId="{128700A9-3046-42B2-A4EC-51AA4FE2C6D2}" type="presOf" srcId="{740F6902-4882-5946-B8C6-B4C91ACE4714}" destId="{938BD537-BEAA-AF4B-AD3F-2F594FD179ED}" srcOrd="0" destOrd="0" presId="urn:microsoft.com/office/officeart/2005/8/layout/cycle6"/>
    <dgm:cxn modelId="{2AF6FB23-34AB-45BA-AD87-F6D0568DD7CE}" type="presOf" srcId="{F7F1AAED-1B0D-0A4F-A31E-AFED52484C6A}" destId="{834B5776-A163-AE4B-9928-24E8A6726858}" srcOrd="0" destOrd="0" presId="urn:microsoft.com/office/officeart/2005/8/layout/cycle6"/>
    <dgm:cxn modelId="{55250C32-300C-4F01-9B61-6564A6137A04}" type="presOf" srcId="{C0968227-E234-8A44-977C-C8ADCA1C8BC9}" destId="{9E8125DF-EE0D-4944-9AE4-A788B901D898}" srcOrd="0" destOrd="0" presId="urn:microsoft.com/office/officeart/2005/8/layout/cycle6"/>
    <dgm:cxn modelId="{96DBAF2B-6DA2-4639-975C-B1498F82583D}" type="presOf" srcId="{E0449245-5DD5-2F46-8DE7-1161661ECB77}" destId="{D6D4D7D7-712C-0443-9D31-4020BD59DF60}" srcOrd="0" destOrd="0" presId="urn:microsoft.com/office/officeart/2005/8/layout/cycle6"/>
    <dgm:cxn modelId="{75F84790-0B6F-42F1-9A99-38D77AE5CEDC}" type="presOf" srcId="{2AA2892C-7FB9-844F-8DCF-767AA82DB08A}" destId="{455AF95A-1E6F-0449-AC70-A52F27AD4E25}" srcOrd="0" destOrd="0" presId="urn:microsoft.com/office/officeart/2005/8/layout/cycle6"/>
    <dgm:cxn modelId="{E383AE16-2AC7-4E62-BD13-2BF4395673A8}" type="presOf" srcId="{17F3FDF2-60C3-D04E-A4FF-CFDC8E2FD445}" destId="{05E39F17-32D8-7541-A0D6-E4DFBA5AD0EC}" srcOrd="0" destOrd="0" presId="urn:microsoft.com/office/officeart/2005/8/layout/cycle6"/>
    <dgm:cxn modelId="{C3D3F874-9537-4C70-BB4F-3CBABF23A38E}" type="presOf" srcId="{212FBF3C-CEFE-1D45-A5D8-F0D513E02561}" destId="{B96048B5-237E-3942-955B-23CC04E8B1E0}" srcOrd="0" destOrd="0" presId="urn:microsoft.com/office/officeart/2005/8/layout/cycle6"/>
    <dgm:cxn modelId="{EFA39C85-7BC3-6945-AC75-DCC9EC0F4260}" srcId="{17F3FDF2-60C3-D04E-A4FF-CFDC8E2FD445}" destId="{212FBF3C-CEFE-1D45-A5D8-F0D513E02561}" srcOrd="2" destOrd="0" parTransId="{B15D4CD9-4AAE-9D4F-B006-8D8345066268}" sibTransId="{79C7948F-E684-5E4E-9291-DB1628B0B1D1}"/>
    <dgm:cxn modelId="{ABDB7C80-14AC-1C47-8028-AE84F8D378A0}" srcId="{17F3FDF2-60C3-D04E-A4FF-CFDC8E2FD445}" destId="{E0533FB2-7844-304E-B549-5B977F6BF5C8}" srcOrd="3" destOrd="0" parTransId="{12B9C44A-8BB3-CC4B-B13E-D47384F66930}" sibTransId="{C0968227-E234-8A44-977C-C8ADCA1C8BC9}"/>
    <dgm:cxn modelId="{EDBFCB6D-F168-4260-8277-188C8AB8222C}" type="presOf" srcId="{4E7AA3DF-6896-F342-9573-5198F505A2FE}" destId="{898D6D88-CDBE-7F40-9923-300930626559}" srcOrd="0" destOrd="0" presId="urn:microsoft.com/office/officeart/2005/8/layout/cycle6"/>
    <dgm:cxn modelId="{75FA000D-26D9-6548-AD2F-B8DDCA6559E3}" srcId="{17F3FDF2-60C3-D04E-A4FF-CFDC8E2FD445}" destId="{4E7AA3DF-6896-F342-9573-5198F505A2FE}" srcOrd="1" destOrd="0" parTransId="{5F6C2087-9665-A94E-AA7E-8F5A37847E45}" sibTransId="{C4802346-9261-A245-81B5-BDFD497CEFC1}"/>
    <dgm:cxn modelId="{D9010311-8BB1-C542-8DD2-641449BBFC2F}" srcId="{17F3FDF2-60C3-D04E-A4FF-CFDC8E2FD445}" destId="{740F6902-4882-5946-B8C6-B4C91ACE4714}" srcOrd="0" destOrd="0" parTransId="{48F7E942-088A-784B-BEF9-D7BBDD5BB8CF}" sibTransId="{2AA2892C-7FB9-844F-8DCF-767AA82DB08A}"/>
    <dgm:cxn modelId="{94A9BD19-DD71-4A65-9A0B-828A8AB44EC7}" type="presOf" srcId="{E0533FB2-7844-304E-B549-5B977F6BF5C8}" destId="{3AF70F5C-2B38-6F40-8DB7-10495C5F9118}" srcOrd="0" destOrd="0" presId="urn:microsoft.com/office/officeart/2005/8/layout/cycle6"/>
    <dgm:cxn modelId="{3922EB22-7753-4980-8E0D-B730FA18FF7B}" type="presParOf" srcId="{05E39F17-32D8-7541-A0D6-E4DFBA5AD0EC}" destId="{938BD537-BEAA-AF4B-AD3F-2F594FD179ED}" srcOrd="0" destOrd="0" presId="urn:microsoft.com/office/officeart/2005/8/layout/cycle6"/>
    <dgm:cxn modelId="{76BBDC6A-D585-4905-AD2C-FFF85571FC57}" type="presParOf" srcId="{05E39F17-32D8-7541-A0D6-E4DFBA5AD0EC}" destId="{947273A5-36C2-D241-B8ED-CAB7E13111E8}" srcOrd="1" destOrd="0" presId="urn:microsoft.com/office/officeart/2005/8/layout/cycle6"/>
    <dgm:cxn modelId="{9DF52660-58FE-486B-B03D-CE2A7F7D5717}" type="presParOf" srcId="{05E39F17-32D8-7541-A0D6-E4DFBA5AD0EC}" destId="{455AF95A-1E6F-0449-AC70-A52F27AD4E25}" srcOrd="2" destOrd="0" presId="urn:microsoft.com/office/officeart/2005/8/layout/cycle6"/>
    <dgm:cxn modelId="{701EB8EA-DBC1-474C-8E61-EDBE9ABFC765}" type="presParOf" srcId="{05E39F17-32D8-7541-A0D6-E4DFBA5AD0EC}" destId="{898D6D88-CDBE-7F40-9923-300930626559}" srcOrd="3" destOrd="0" presId="urn:microsoft.com/office/officeart/2005/8/layout/cycle6"/>
    <dgm:cxn modelId="{E01E5F70-61BF-4393-89CF-2AFF1AB7AC63}" type="presParOf" srcId="{05E39F17-32D8-7541-A0D6-E4DFBA5AD0EC}" destId="{880113FE-8917-7C4E-A941-48F007A3ECBA}" srcOrd="4" destOrd="0" presId="urn:microsoft.com/office/officeart/2005/8/layout/cycle6"/>
    <dgm:cxn modelId="{CBB7FD19-D386-43C8-8892-FE027F9C393E}" type="presParOf" srcId="{05E39F17-32D8-7541-A0D6-E4DFBA5AD0EC}" destId="{B116F399-CC04-B34B-95E2-F414F3B1CF77}" srcOrd="5" destOrd="0" presId="urn:microsoft.com/office/officeart/2005/8/layout/cycle6"/>
    <dgm:cxn modelId="{B6C76505-E1A2-49D4-AA36-CC82AABBBEA1}" type="presParOf" srcId="{05E39F17-32D8-7541-A0D6-E4DFBA5AD0EC}" destId="{B96048B5-237E-3942-955B-23CC04E8B1E0}" srcOrd="6" destOrd="0" presId="urn:microsoft.com/office/officeart/2005/8/layout/cycle6"/>
    <dgm:cxn modelId="{390C5410-AE3C-4FBD-AAD6-90B19EAA4F98}" type="presParOf" srcId="{05E39F17-32D8-7541-A0D6-E4DFBA5AD0EC}" destId="{DC5AA33A-D466-E549-98DB-61D9D8FC1A9F}" srcOrd="7" destOrd="0" presId="urn:microsoft.com/office/officeart/2005/8/layout/cycle6"/>
    <dgm:cxn modelId="{EFBE330A-27C1-4C50-B71E-D93FB62CADE7}" type="presParOf" srcId="{05E39F17-32D8-7541-A0D6-E4DFBA5AD0EC}" destId="{CEF171E0-8733-BB41-BCA4-3A10F862908C}" srcOrd="8" destOrd="0" presId="urn:microsoft.com/office/officeart/2005/8/layout/cycle6"/>
    <dgm:cxn modelId="{6AAAF7A0-E79A-4E30-BA35-72246C5C6433}" type="presParOf" srcId="{05E39F17-32D8-7541-A0D6-E4DFBA5AD0EC}" destId="{3AF70F5C-2B38-6F40-8DB7-10495C5F9118}" srcOrd="9" destOrd="0" presId="urn:microsoft.com/office/officeart/2005/8/layout/cycle6"/>
    <dgm:cxn modelId="{4C995723-23C5-4F1B-AD8B-D6ACA2840023}" type="presParOf" srcId="{05E39F17-32D8-7541-A0D6-E4DFBA5AD0EC}" destId="{87B371C5-4E3F-9849-BFEE-62F0942AFBD7}" srcOrd="10" destOrd="0" presId="urn:microsoft.com/office/officeart/2005/8/layout/cycle6"/>
    <dgm:cxn modelId="{0C68C737-F9E8-439E-A6BC-4AC5BD99CD37}" type="presParOf" srcId="{05E39F17-32D8-7541-A0D6-E4DFBA5AD0EC}" destId="{9E8125DF-EE0D-4944-9AE4-A788B901D898}" srcOrd="11" destOrd="0" presId="urn:microsoft.com/office/officeart/2005/8/layout/cycle6"/>
    <dgm:cxn modelId="{6CC42E4D-EE06-4C6C-8C7C-9510F9DE9A8F}" type="presParOf" srcId="{05E39F17-32D8-7541-A0D6-E4DFBA5AD0EC}" destId="{D6D4D7D7-712C-0443-9D31-4020BD59DF60}" srcOrd="12" destOrd="0" presId="urn:microsoft.com/office/officeart/2005/8/layout/cycle6"/>
    <dgm:cxn modelId="{A93ABBEC-A440-4B7D-9775-86E5A76CCCA4}" type="presParOf" srcId="{05E39F17-32D8-7541-A0D6-E4DFBA5AD0EC}" destId="{DD79B079-6052-1747-A93E-8EA58B6E9346}" srcOrd="13" destOrd="0" presId="urn:microsoft.com/office/officeart/2005/8/layout/cycle6"/>
    <dgm:cxn modelId="{1CEC17C9-82AB-404F-AF65-3D00C71B619A}" type="presParOf" srcId="{05E39F17-32D8-7541-A0D6-E4DFBA5AD0EC}" destId="{834B5776-A163-AE4B-9928-24E8A672685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38F09D-0667-E64B-BC85-1168E57B2839}" type="doc">
      <dgm:prSet loTypeId="urn:microsoft.com/office/officeart/2005/8/layout/process5" loCatId="process" qsTypeId="urn:microsoft.com/office/officeart/2005/8/quickstyle/simple4" qsCatId="simple" csTypeId="urn:microsoft.com/office/officeart/2005/8/colors/accent1_2" csCatId="accent1" phldr="1"/>
      <dgm:spPr/>
    </dgm:pt>
    <dgm:pt modelId="{AFFFD45A-7E94-774A-82F2-310708F75509}">
      <dgm:prSet phldrT="[Texto]" custT="1"/>
      <dgm:spPr/>
      <dgm:t>
        <a:bodyPr/>
        <a:lstStyle/>
        <a:p>
          <a:pPr algn="ctr"/>
          <a:r>
            <a:rPr lang="es-MX" sz="1800" b="1" dirty="0" smtClean="0">
              <a:solidFill>
                <a:schemeClr val="tx1"/>
              </a:solidFill>
            </a:rPr>
            <a:t>En lo inmediato, con el suministro de insumos materiales, tecnológicos y normativos, que apoyen su funcionamiento.</a:t>
          </a:r>
          <a:endParaRPr lang="es-ES_tradnl" sz="1800" b="1" dirty="0">
            <a:solidFill>
              <a:schemeClr val="tx1"/>
            </a:solidFill>
          </a:endParaRPr>
        </a:p>
      </dgm:t>
    </dgm:pt>
    <dgm:pt modelId="{2E910458-1154-BD4A-A3F8-E7A7E5D062B1}" type="parTrans" cxnId="{03E47147-E78E-4F45-99EE-0306529C62BD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41F489C2-F9BF-F34A-9E01-516E146A7C49}" type="sibTrans" cxnId="{03E47147-E78E-4F45-99EE-0306529C62BD}">
      <dgm:prSet custT="1"/>
      <dgm:spPr>
        <a:solidFill>
          <a:srgbClr val="800000"/>
        </a:solidFill>
      </dgm:spPr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FFE73616-D621-7E4A-B6AD-37B1997EC593}">
      <dgm:prSet phldrT="[Texto]" custT="1"/>
      <dgm:spPr/>
      <dgm:t>
        <a:bodyPr/>
        <a:lstStyle/>
        <a:p>
          <a:pPr algn="ctr"/>
          <a:r>
            <a:rPr lang="es-MX" sz="1800" b="1" dirty="0" smtClean="0">
              <a:solidFill>
                <a:schemeClr val="tx1"/>
              </a:solidFill>
            </a:rPr>
            <a:t>En el ámbito internacional, con el fortalecimiento presencial del sistema de impartición de justicia.</a:t>
          </a:r>
          <a:endParaRPr lang="es-ES_tradnl" sz="1800" b="1" dirty="0">
            <a:solidFill>
              <a:schemeClr val="tx1"/>
            </a:solidFill>
          </a:endParaRPr>
        </a:p>
      </dgm:t>
    </dgm:pt>
    <dgm:pt modelId="{8AEEA273-75E6-0F40-B2F6-6C269166E71F}" type="parTrans" cxnId="{DE6714E7-8E8D-B24C-BC00-5D5DE7CFEA0D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8B7097EA-3637-D74E-8243-8215DEBEA7B3}" type="sibTrans" cxnId="{DE6714E7-8E8D-B24C-BC00-5D5DE7CFEA0D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DD05AFED-3D56-204A-86CC-83CEAD892553}">
      <dgm:prSet custT="1"/>
      <dgm:spPr/>
      <dgm:t>
        <a:bodyPr/>
        <a:lstStyle/>
        <a:p>
          <a:pPr algn="ctr"/>
          <a:r>
            <a:rPr lang="es-MX" sz="1800" b="1" dirty="0" smtClean="0">
              <a:solidFill>
                <a:schemeClr val="tx1"/>
              </a:solidFill>
            </a:rPr>
            <a:t>En el ámbito de la coordinación interinstitucional, al promover el desarrollo de indicadores similares en otros sistemas de justicia.</a:t>
          </a:r>
          <a:endParaRPr lang="es-ES_tradnl" sz="1800" b="1" dirty="0">
            <a:solidFill>
              <a:schemeClr val="tx1"/>
            </a:solidFill>
          </a:endParaRPr>
        </a:p>
      </dgm:t>
    </dgm:pt>
    <dgm:pt modelId="{9E84D9F8-2783-E949-B06E-EB1B133C8983}" type="parTrans" cxnId="{F7A55225-5668-3943-A793-9523AA6194DE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FDD69BE1-9123-1349-8480-6636E248FC93}" type="sibTrans" cxnId="{F7A55225-5668-3943-A793-9523AA6194DE}">
      <dgm:prSet custT="1"/>
      <dgm:spPr>
        <a:solidFill>
          <a:srgbClr val="800000"/>
        </a:solidFill>
      </dgm:spPr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EE0DF55E-0DB4-5448-9B15-A6B17171DC77}">
      <dgm:prSet custT="1"/>
      <dgm:spPr/>
      <dgm:t>
        <a:bodyPr/>
        <a:lstStyle/>
        <a:p>
          <a:pPr algn="ctr"/>
          <a:r>
            <a:rPr lang="es-MX" sz="1800" b="1" dirty="0" smtClean="0">
              <a:solidFill>
                <a:schemeClr val="tx1"/>
              </a:solidFill>
            </a:rPr>
            <a:t>En lo institucional, a través de programas de desarrollo que fortalezcan la infraestructura jurisdiccional.</a:t>
          </a:r>
          <a:endParaRPr lang="es-ES_tradnl" sz="1800" b="1" dirty="0">
            <a:solidFill>
              <a:schemeClr val="tx1"/>
            </a:solidFill>
          </a:endParaRPr>
        </a:p>
      </dgm:t>
    </dgm:pt>
    <dgm:pt modelId="{9F0859EF-4BA5-FE4E-92A8-E90AD5875958}" type="parTrans" cxnId="{811B8804-96BB-EA49-95CE-78D1798838DC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CBA57BD1-0FBD-6B49-948E-4265B7D992CD}" type="sibTrans" cxnId="{811B8804-96BB-EA49-95CE-78D1798838DC}">
      <dgm:prSet custT="1"/>
      <dgm:spPr>
        <a:solidFill>
          <a:srgbClr val="800000"/>
        </a:solidFill>
      </dgm:spPr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AB686BD1-1DB0-F243-B60A-2FD4DDB4EEBD}">
      <dgm:prSet custT="1"/>
      <dgm:spPr/>
      <dgm:t>
        <a:bodyPr/>
        <a:lstStyle/>
        <a:p>
          <a:pPr algn="ctr"/>
          <a:r>
            <a:rPr lang="es-MX" sz="1800" b="1" dirty="0" smtClean="0">
              <a:solidFill>
                <a:schemeClr val="tx1"/>
              </a:solidFill>
            </a:rPr>
            <a:t>A largo plazo, mediante estrategias que fortalezcan la capacitación y actualización de los juzgadores.</a:t>
          </a:r>
          <a:endParaRPr lang="es-MX" sz="1800" b="1" dirty="0">
            <a:solidFill>
              <a:schemeClr val="tx1"/>
            </a:solidFill>
          </a:endParaRPr>
        </a:p>
      </dgm:t>
    </dgm:pt>
    <dgm:pt modelId="{FDA4B6A5-1617-604B-A927-154277950B2C}" type="parTrans" cxnId="{F8B713E9-BB7F-5247-A079-64DC34F8D8A1}">
      <dgm:prSet/>
      <dgm:spPr/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DE7791BE-8836-6745-A0DA-6BDCCC434586}" type="sibTrans" cxnId="{F8B713E9-BB7F-5247-A079-64DC34F8D8A1}">
      <dgm:prSet custT="1"/>
      <dgm:spPr>
        <a:solidFill>
          <a:srgbClr val="800000"/>
        </a:solidFill>
      </dgm:spPr>
      <dgm:t>
        <a:bodyPr/>
        <a:lstStyle/>
        <a:p>
          <a:endParaRPr lang="es-ES_tradnl" sz="1800" b="1">
            <a:solidFill>
              <a:schemeClr val="tx1"/>
            </a:solidFill>
          </a:endParaRPr>
        </a:p>
      </dgm:t>
    </dgm:pt>
    <dgm:pt modelId="{44C37217-25BB-DC4F-8372-EC450236D677}" type="pres">
      <dgm:prSet presAssocID="{0538F09D-0667-E64B-BC85-1168E57B2839}" presName="diagram" presStyleCnt="0">
        <dgm:presLayoutVars>
          <dgm:dir/>
          <dgm:resizeHandles val="exact"/>
        </dgm:presLayoutVars>
      </dgm:prSet>
      <dgm:spPr/>
    </dgm:pt>
    <dgm:pt modelId="{B2B51F88-7AEF-1645-A746-19AE26BFD6B0}" type="pres">
      <dgm:prSet presAssocID="{AFFFD45A-7E94-774A-82F2-310708F75509}" presName="node" presStyleLbl="node1" presStyleIdx="0" presStyleCnt="5" custScaleY="14433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77C49DE-B8AE-7B4F-90F3-8A756151597C}" type="pres">
      <dgm:prSet presAssocID="{41F489C2-F9BF-F34A-9E01-516E146A7C49}" presName="sibTrans" presStyleLbl="sibTrans2D1" presStyleIdx="0" presStyleCnt="4"/>
      <dgm:spPr/>
      <dgm:t>
        <a:bodyPr/>
        <a:lstStyle/>
        <a:p>
          <a:endParaRPr lang="es-ES_tradnl"/>
        </a:p>
      </dgm:t>
    </dgm:pt>
    <dgm:pt modelId="{E310CBBB-83D0-114C-8C91-62AFB4FB7D0A}" type="pres">
      <dgm:prSet presAssocID="{41F489C2-F9BF-F34A-9E01-516E146A7C49}" presName="connectorText" presStyleLbl="sibTrans2D1" presStyleIdx="0" presStyleCnt="4"/>
      <dgm:spPr/>
      <dgm:t>
        <a:bodyPr/>
        <a:lstStyle/>
        <a:p>
          <a:endParaRPr lang="es-ES_tradnl"/>
        </a:p>
      </dgm:t>
    </dgm:pt>
    <dgm:pt modelId="{B5564AA2-DF7F-DB41-95B7-EF4BDEBFF573}" type="pres">
      <dgm:prSet presAssocID="{EE0DF55E-0DB4-5448-9B15-A6B17171DC77}" presName="node" presStyleLbl="node1" presStyleIdx="1" presStyleCnt="5" custScaleY="14433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3790200-515A-824C-BA5F-20CDE41065A6}" type="pres">
      <dgm:prSet presAssocID="{CBA57BD1-0FBD-6B49-948E-4265B7D992CD}" presName="sibTrans" presStyleLbl="sibTrans2D1" presStyleIdx="1" presStyleCnt="4"/>
      <dgm:spPr/>
      <dgm:t>
        <a:bodyPr/>
        <a:lstStyle/>
        <a:p>
          <a:endParaRPr lang="es-ES_tradnl"/>
        </a:p>
      </dgm:t>
    </dgm:pt>
    <dgm:pt modelId="{70FF52FE-7978-774F-A9BA-8019B07DB1F0}" type="pres">
      <dgm:prSet presAssocID="{CBA57BD1-0FBD-6B49-948E-4265B7D992CD}" presName="connectorText" presStyleLbl="sibTrans2D1" presStyleIdx="1" presStyleCnt="4"/>
      <dgm:spPr/>
      <dgm:t>
        <a:bodyPr/>
        <a:lstStyle/>
        <a:p>
          <a:endParaRPr lang="es-ES_tradnl"/>
        </a:p>
      </dgm:t>
    </dgm:pt>
    <dgm:pt modelId="{A5B02BDB-A6DE-6B46-B089-5EBAA171851D}" type="pres">
      <dgm:prSet presAssocID="{AB686BD1-1DB0-F243-B60A-2FD4DDB4EEBD}" presName="node" presStyleLbl="node1" presStyleIdx="2" presStyleCnt="5" custScaleY="14433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21853C0-73EF-2741-A340-EF278E7610DB}" type="pres">
      <dgm:prSet presAssocID="{DE7791BE-8836-6745-A0DA-6BDCCC434586}" presName="sibTrans" presStyleLbl="sibTrans2D1" presStyleIdx="2" presStyleCnt="4"/>
      <dgm:spPr/>
      <dgm:t>
        <a:bodyPr/>
        <a:lstStyle/>
        <a:p>
          <a:endParaRPr lang="es-ES_tradnl"/>
        </a:p>
      </dgm:t>
    </dgm:pt>
    <dgm:pt modelId="{BF706F25-E316-2842-A2E2-6B07C728A528}" type="pres">
      <dgm:prSet presAssocID="{DE7791BE-8836-6745-A0DA-6BDCCC434586}" presName="connectorText" presStyleLbl="sibTrans2D1" presStyleIdx="2" presStyleCnt="4"/>
      <dgm:spPr/>
      <dgm:t>
        <a:bodyPr/>
        <a:lstStyle/>
        <a:p>
          <a:endParaRPr lang="es-ES_tradnl"/>
        </a:p>
      </dgm:t>
    </dgm:pt>
    <dgm:pt modelId="{68DD596C-9FF8-2941-B6E1-43B54C027767}" type="pres">
      <dgm:prSet presAssocID="{DD05AFED-3D56-204A-86CC-83CEAD892553}" presName="node" presStyleLbl="node1" presStyleIdx="3" presStyleCnt="5" custScaleY="14976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71B774D-D931-0B4C-933C-11311634C0AA}" type="pres">
      <dgm:prSet presAssocID="{FDD69BE1-9123-1349-8480-6636E248FC93}" presName="sibTrans" presStyleLbl="sibTrans2D1" presStyleIdx="3" presStyleCnt="4"/>
      <dgm:spPr/>
      <dgm:t>
        <a:bodyPr/>
        <a:lstStyle/>
        <a:p>
          <a:endParaRPr lang="es-ES_tradnl"/>
        </a:p>
      </dgm:t>
    </dgm:pt>
    <dgm:pt modelId="{EAD80538-546E-2E40-827B-0B5A76961F7F}" type="pres">
      <dgm:prSet presAssocID="{FDD69BE1-9123-1349-8480-6636E248FC93}" presName="connectorText" presStyleLbl="sibTrans2D1" presStyleIdx="3" presStyleCnt="4"/>
      <dgm:spPr/>
      <dgm:t>
        <a:bodyPr/>
        <a:lstStyle/>
        <a:p>
          <a:endParaRPr lang="es-ES_tradnl"/>
        </a:p>
      </dgm:t>
    </dgm:pt>
    <dgm:pt modelId="{31575F35-5DBA-CF4C-9175-F47E258D1399}" type="pres">
      <dgm:prSet presAssocID="{FFE73616-D621-7E4A-B6AD-37B1997EC593}" presName="node" presStyleLbl="node1" presStyleIdx="4" presStyleCnt="5" custScaleY="14976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2E1207E-7CFF-466A-8A6F-96EDF03CDAF8}" type="presOf" srcId="{41F489C2-F9BF-F34A-9E01-516E146A7C49}" destId="{E310CBBB-83D0-114C-8C91-62AFB4FB7D0A}" srcOrd="1" destOrd="0" presId="urn:microsoft.com/office/officeart/2005/8/layout/process5"/>
    <dgm:cxn modelId="{03E47147-E78E-4F45-99EE-0306529C62BD}" srcId="{0538F09D-0667-E64B-BC85-1168E57B2839}" destId="{AFFFD45A-7E94-774A-82F2-310708F75509}" srcOrd="0" destOrd="0" parTransId="{2E910458-1154-BD4A-A3F8-E7A7E5D062B1}" sibTransId="{41F489C2-F9BF-F34A-9E01-516E146A7C49}"/>
    <dgm:cxn modelId="{94CB7966-B840-4D60-A0EE-9BF61E0F79A4}" type="presOf" srcId="{FDD69BE1-9123-1349-8480-6636E248FC93}" destId="{B71B774D-D931-0B4C-933C-11311634C0AA}" srcOrd="0" destOrd="0" presId="urn:microsoft.com/office/officeart/2005/8/layout/process5"/>
    <dgm:cxn modelId="{AC53D8EA-CAFB-4142-877C-AEA3C875A59C}" type="presOf" srcId="{EE0DF55E-0DB4-5448-9B15-A6B17171DC77}" destId="{B5564AA2-DF7F-DB41-95B7-EF4BDEBFF573}" srcOrd="0" destOrd="0" presId="urn:microsoft.com/office/officeart/2005/8/layout/process5"/>
    <dgm:cxn modelId="{6D367EB8-19BE-4881-A56D-EE889F1B8B6C}" type="presOf" srcId="{CBA57BD1-0FBD-6B49-948E-4265B7D992CD}" destId="{83790200-515A-824C-BA5F-20CDE41065A6}" srcOrd="0" destOrd="0" presId="urn:microsoft.com/office/officeart/2005/8/layout/process5"/>
    <dgm:cxn modelId="{D944BD57-9ADE-4D1A-863E-36FD54EB394E}" type="presOf" srcId="{AFFFD45A-7E94-774A-82F2-310708F75509}" destId="{B2B51F88-7AEF-1645-A746-19AE26BFD6B0}" srcOrd="0" destOrd="0" presId="urn:microsoft.com/office/officeart/2005/8/layout/process5"/>
    <dgm:cxn modelId="{811B8804-96BB-EA49-95CE-78D1798838DC}" srcId="{0538F09D-0667-E64B-BC85-1168E57B2839}" destId="{EE0DF55E-0DB4-5448-9B15-A6B17171DC77}" srcOrd="1" destOrd="0" parTransId="{9F0859EF-4BA5-FE4E-92A8-E90AD5875958}" sibTransId="{CBA57BD1-0FBD-6B49-948E-4265B7D992CD}"/>
    <dgm:cxn modelId="{F8B713E9-BB7F-5247-A079-64DC34F8D8A1}" srcId="{0538F09D-0667-E64B-BC85-1168E57B2839}" destId="{AB686BD1-1DB0-F243-B60A-2FD4DDB4EEBD}" srcOrd="2" destOrd="0" parTransId="{FDA4B6A5-1617-604B-A927-154277950B2C}" sibTransId="{DE7791BE-8836-6745-A0DA-6BDCCC434586}"/>
    <dgm:cxn modelId="{F951005F-81F1-460B-888F-90CA09FD06BD}" type="presOf" srcId="{DD05AFED-3D56-204A-86CC-83CEAD892553}" destId="{68DD596C-9FF8-2941-B6E1-43B54C027767}" srcOrd="0" destOrd="0" presId="urn:microsoft.com/office/officeart/2005/8/layout/process5"/>
    <dgm:cxn modelId="{F7A55225-5668-3943-A793-9523AA6194DE}" srcId="{0538F09D-0667-E64B-BC85-1168E57B2839}" destId="{DD05AFED-3D56-204A-86CC-83CEAD892553}" srcOrd="3" destOrd="0" parTransId="{9E84D9F8-2783-E949-B06E-EB1B133C8983}" sibTransId="{FDD69BE1-9123-1349-8480-6636E248FC93}"/>
    <dgm:cxn modelId="{6CEF1AC7-23C7-4CF9-A291-255F961E9E0A}" type="presOf" srcId="{FFE73616-D621-7E4A-B6AD-37B1997EC593}" destId="{31575F35-5DBA-CF4C-9175-F47E258D1399}" srcOrd="0" destOrd="0" presId="urn:microsoft.com/office/officeart/2005/8/layout/process5"/>
    <dgm:cxn modelId="{92A32F22-7541-4445-9B34-419F151E4465}" type="presOf" srcId="{AB686BD1-1DB0-F243-B60A-2FD4DDB4EEBD}" destId="{A5B02BDB-A6DE-6B46-B089-5EBAA171851D}" srcOrd="0" destOrd="0" presId="urn:microsoft.com/office/officeart/2005/8/layout/process5"/>
    <dgm:cxn modelId="{BD6AAB51-E867-4D00-A35F-45FDB1A26C0F}" type="presOf" srcId="{DE7791BE-8836-6745-A0DA-6BDCCC434586}" destId="{121853C0-73EF-2741-A340-EF278E7610DB}" srcOrd="0" destOrd="0" presId="urn:microsoft.com/office/officeart/2005/8/layout/process5"/>
    <dgm:cxn modelId="{DA706C22-0501-4B74-B161-70D930D2F84E}" type="presOf" srcId="{CBA57BD1-0FBD-6B49-948E-4265B7D992CD}" destId="{70FF52FE-7978-774F-A9BA-8019B07DB1F0}" srcOrd="1" destOrd="0" presId="urn:microsoft.com/office/officeart/2005/8/layout/process5"/>
    <dgm:cxn modelId="{7C0EA505-53A9-4362-89DE-EA27E56EDAD0}" type="presOf" srcId="{DE7791BE-8836-6745-A0DA-6BDCCC434586}" destId="{BF706F25-E316-2842-A2E2-6B07C728A528}" srcOrd="1" destOrd="0" presId="urn:microsoft.com/office/officeart/2005/8/layout/process5"/>
    <dgm:cxn modelId="{D64A882A-50BB-47D5-9B90-3D8906FFD7D2}" type="presOf" srcId="{FDD69BE1-9123-1349-8480-6636E248FC93}" destId="{EAD80538-546E-2E40-827B-0B5A76961F7F}" srcOrd="1" destOrd="0" presId="urn:microsoft.com/office/officeart/2005/8/layout/process5"/>
    <dgm:cxn modelId="{DE6714E7-8E8D-B24C-BC00-5D5DE7CFEA0D}" srcId="{0538F09D-0667-E64B-BC85-1168E57B2839}" destId="{FFE73616-D621-7E4A-B6AD-37B1997EC593}" srcOrd="4" destOrd="0" parTransId="{8AEEA273-75E6-0F40-B2F6-6C269166E71F}" sibTransId="{8B7097EA-3637-D74E-8243-8215DEBEA7B3}"/>
    <dgm:cxn modelId="{4CB81F37-D2A0-4122-8655-E657CB6CB698}" type="presOf" srcId="{41F489C2-F9BF-F34A-9E01-516E146A7C49}" destId="{C77C49DE-B8AE-7B4F-90F3-8A756151597C}" srcOrd="0" destOrd="0" presId="urn:microsoft.com/office/officeart/2005/8/layout/process5"/>
    <dgm:cxn modelId="{ACBA0903-9F2C-4182-84DF-6E3CD91CE719}" type="presOf" srcId="{0538F09D-0667-E64B-BC85-1168E57B2839}" destId="{44C37217-25BB-DC4F-8372-EC450236D677}" srcOrd="0" destOrd="0" presId="urn:microsoft.com/office/officeart/2005/8/layout/process5"/>
    <dgm:cxn modelId="{D537EF21-A167-4BE7-B0E4-1A4C964FE56C}" type="presParOf" srcId="{44C37217-25BB-DC4F-8372-EC450236D677}" destId="{B2B51F88-7AEF-1645-A746-19AE26BFD6B0}" srcOrd="0" destOrd="0" presId="urn:microsoft.com/office/officeart/2005/8/layout/process5"/>
    <dgm:cxn modelId="{8ACCFB59-4C90-48ED-9284-C46F7CFB5B8C}" type="presParOf" srcId="{44C37217-25BB-DC4F-8372-EC450236D677}" destId="{C77C49DE-B8AE-7B4F-90F3-8A756151597C}" srcOrd="1" destOrd="0" presId="urn:microsoft.com/office/officeart/2005/8/layout/process5"/>
    <dgm:cxn modelId="{E07C3347-AB60-4CCD-9BD9-45F5970A3AD2}" type="presParOf" srcId="{C77C49DE-B8AE-7B4F-90F3-8A756151597C}" destId="{E310CBBB-83D0-114C-8C91-62AFB4FB7D0A}" srcOrd="0" destOrd="0" presId="urn:microsoft.com/office/officeart/2005/8/layout/process5"/>
    <dgm:cxn modelId="{4338771F-81D1-408B-971B-8108A6376867}" type="presParOf" srcId="{44C37217-25BB-DC4F-8372-EC450236D677}" destId="{B5564AA2-DF7F-DB41-95B7-EF4BDEBFF573}" srcOrd="2" destOrd="0" presId="urn:microsoft.com/office/officeart/2005/8/layout/process5"/>
    <dgm:cxn modelId="{7B7477E4-1E26-4BB1-A417-6A3E203ADDA0}" type="presParOf" srcId="{44C37217-25BB-DC4F-8372-EC450236D677}" destId="{83790200-515A-824C-BA5F-20CDE41065A6}" srcOrd="3" destOrd="0" presId="urn:microsoft.com/office/officeart/2005/8/layout/process5"/>
    <dgm:cxn modelId="{C467E4A1-0011-4853-BBA2-42345DFE57DF}" type="presParOf" srcId="{83790200-515A-824C-BA5F-20CDE41065A6}" destId="{70FF52FE-7978-774F-A9BA-8019B07DB1F0}" srcOrd="0" destOrd="0" presId="urn:microsoft.com/office/officeart/2005/8/layout/process5"/>
    <dgm:cxn modelId="{DDE0F9E2-9BC3-4B63-BA60-DE2E5ECAD146}" type="presParOf" srcId="{44C37217-25BB-DC4F-8372-EC450236D677}" destId="{A5B02BDB-A6DE-6B46-B089-5EBAA171851D}" srcOrd="4" destOrd="0" presId="urn:microsoft.com/office/officeart/2005/8/layout/process5"/>
    <dgm:cxn modelId="{20DF87B5-ABE1-4272-B144-BE32D1C18C59}" type="presParOf" srcId="{44C37217-25BB-DC4F-8372-EC450236D677}" destId="{121853C0-73EF-2741-A340-EF278E7610DB}" srcOrd="5" destOrd="0" presId="urn:microsoft.com/office/officeart/2005/8/layout/process5"/>
    <dgm:cxn modelId="{DD6A2602-F064-437C-BAB4-D0186D3DF69A}" type="presParOf" srcId="{121853C0-73EF-2741-A340-EF278E7610DB}" destId="{BF706F25-E316-2842-A2E2-6B07C728A528}" srcOrd="0" destOrd="0" presId="urn:microsoft.com/office/officeart/2005/8/layout/process5"/>
    <dgm:cxn modelId="{ACE49D00-61BD-4DB3-9723-7F7EE9E8F98F}" type="presParOf" srcId="{44C37217-25BB-DC4F-8372-EC450236D677}" destId="{68DD596C-9FF8-2941-B6E1-43B54C027767}" srcOrd="6" destOrd="0" presId="urn:microsoft.com/office/officeart/2005/8/layout/process5"/>
    <dgm:cxn modelId="{872FCE65-CBFB-44A0-BD63-526C14F3867F}" type="presParOf" srcId="{44C37217-25BB-DC4F-8372-EC450236D677}" destId="{B71B774D-D931-0B4C-933C-11311634C0AA}" srcOrd="7" destOrd="0" presId="urn:microsoft.com/office/officeart/2005/8/layout/process5"/>
    <dgm:cxn modelId="{1E331700-18CF-4C42-A014-07CD28E2D2BF}" type="presParOf" srcId="{B71B774D-D931-0B4C-933C-11311634C0AA}" destId="{EAD80538-546E-2E40-827B-0B5A76961F7F}" srcOrd="0" destOrd="0" presId="urn:microsoft.com/office/officeart/2005/8/layout/process5"/>
    <dgm:cxn modelId="{037AF50C-0CAE-4972-A99B-738C38CECB60}" type="presParOf" srcId="{44C37217-25BB-DC4F-8372-EC450236D677}" destId="{31575F35-5DBA-CF4C-9175-F47E258D139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CEA0BF-EB4F-F442-8412-CD430B353D08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1B02244B-C804-C549-86E8-3ECA92FA7C1C}">
      <dgm:prSet phldrT="[Texto]" custT="1"/>
      <dgm:spPr/>
      <dgm:t>
        <a:bodyPr/>
        <a:lstStyle/>
        <a:p>
          <a:r>
            <a:rPr lang="es-ES_tradnl" sz="1700" b="1" dirty="0" smtClean="0">
              <a:solidFill>
                <a:schemeClr val="tx1"/>
              </a:solidFill>
            </a:rPr>
            <a:t>Indicadores</a:t>
          </a:r>
          <a:endParaRPr lang="es-ES_tradnl" sz="1700" b="1" dirty="0">
            <a:solidFill>
              <a:schemeClr val="tx1"/>
            </a:solidFill>
          </a:endParaRPr>
        </a:p>
      </dgm:t>
    </dgm:pt>
    <dgm:pt modelId="{E375E2D1-5020-5B4A-951E-D8CB7FCE9825}" type="parTrans" cxnId="{D8BBDF8A-EC82-4A48-AD0B-97AB4E148908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FC66423B-04DE-E842-8EC6-9D00EC443AF9}" type="sibTrans" cxnId="{D8BBDF8A-EC82-4A48-AD0B-97AB4E148908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3174FFCB-60D4-1147-AB85-197DE2C8D182}">
      <dgm:prSet phldrT="[Texto]"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</a:rPr>
            <a:t>Tipo de </a:t>
          </a:r>
          <a:r>
            <a:rPr lang="es-ES_tradnl" sz="1400" b="1" dirty="0" smtClean="0">
              <a:solidFill>
                <a:schemeClr val="tx1"/>
              </a:solidFill>
            </a:rPr>
            <a:t>asunto</a:t>
          </a:r>
          <a:endParaRPr lang="es-ES_tradnl" sz="1400" b="1" dirty="0">
            <a:solidFill>
              <a:schemeClr val="tx1"/>
            </a:solidFill>
          </a:endParaRPr>
        </a:p>
      </dgm:t>
    </dgm:pt>
    <dgm:pt modelId="{0D846DA7-8B16-C544-8A30-8BF64C671D61}" type="parTrans" cxnId="{C96F5A04-F317-864D-8CB2-8D85EB0CAABC}">
      <dgm:prSet/>
      <dgm:spPr>
        <a:solidFill>
          <a:srgbClr val="800000"/>
        </a:solidFill>
      </dgm:spPr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C40ED5BC-A176-EB4C-867E-5EA1284890A7}" type="sibTrans" cxnId="{C96F5A04-F317-864D-8CB2-8D85EB0CAABC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65278330-9527-6848-A656-CC9B233E946C}">
      <dgm:prSet phldrT="[Texto]"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</a:rPr>
            <a:t>Capacidad para hacer frente a la carga de </a:t>
          </a:r>
          <a:r>
            <a:rPr lang="es-ES_tradnl" sz="1400" b="1" dirty="0" smtClean="0">
              <a:solidFill>
                <a:schemeClr val="tx1"/>
              </a:solidFill>
            </a:rPr>
            <a:t>trabajo</a:t>
          </a:r>
          <a:endParaRPr lang="es-ES_tradnl" sz="1400" b="1" dirty="0">
            <a:solidFill>
              <a:schemeClr val="tx1"/>
            </a:solidFill>
          </a:endParaRPr>
        </a:p>
      </dgm:t>
    </dgm:pt>
    <dgm:pt modelId="{3562BD8A-575D-E343-AD4D-F58359ECD1A0}" type="parTrans" cxnId="{0777DEB4-8C72-D34F-953D-FA05FA78790E}">
      <dgm:prSet/>
      <dgm:spPr>
        <a:solidFill>
          <a:srgbClr val="800000"/>
        </a:solidFill>
      </dgm:spPr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A6E79619-B1F9-0540-BEB7-A3419E349E17}" type="sibTrans" cxnId="{0777DEB4-8C72-D34F-953D-FA05FA78790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56724D3E-FB66-8149-BA2F-99A99F3B3DB1}">
      <dgm:prSet phldrT="[Texto]"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</a:rPr>
            <a:t>Índice de abatimiento de asuntos </a:t>
          </a:r>
          <a:r>
            <a:rPr lang="es-ES_tradnl" sz="1400" b="1" dirty="0" smtClean="0">
              <a:solidFill>
                <a:schemeClr val="tx1"/>
              </a:solidFill>
            </a:rPr>
            <a:t>pendientes</a:t>
          </a:r>
          <a:endParaRPr lang="es-ES_tradnl" sz="1400" b="1" dirty="0">
            <a:solidFill>
              <a:schemeClr val="tx1"/>
            </a:solidFill>
          </a:endParaRPr>
        </a:p>
      </dgm:t>
    </dgm:pt>
    <dgm:pt modelId="{FCF4DB56-555C-8F48-85A0-07E2521E482F}" type="parTrans" cxnId="{B8DC561B-7061-B44B-AB10-6F73856259F1}">
      <dgm:prSet/>
      <dgm:spPr>
        <a:solidFill>
          <a:srgbClr val="800000"/>
        </a:solidFill>
      </dgm:spPr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58C179F7-3F20-364B-A13A-1740AF532D8B}" type="sibTrans" cxnId="{B8DC561B-7061-B44B-AB10-6F73856259F1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D2FC65FB-DB09-2749-BDA3-B80F883EC222}">
      <dgm:prSet phldrT="[Texto]"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</a:rPr>
            <a:t>Índice de </a:t>
          </a:r>
          <a:r>
            <a:rPr lang="es-ES_tradnl" sz="1400" b="1" dirty="0" err="1" smtClean="0">
              <a:solidFill>
                <a:schemeClr val="tx1"/>
              </a:solidFill>
            </a:rPr>
            <a:t>litigiosidad</a:t>
          </a:r>
          <a:endParaRPr lang="es-ES_tradnl" sz="1400" b="1" dirty="0">
            <a:solidFill>
              <a:schemeClr val="tx1"/>
            </a:solidFill>
          </a:endParaRPr>
        </a:p>
      </dgm:t>
    </dgm:pt>
    <dgm:pt modelId="{69C9FC8D-8E10-8D4A-A09E-DBD436E0768C}" type="parTrans" cxnId="{B895BB5A-9249-2C42-920E-FE7555823737}">
      <dgm:prSet/>
      <dgm:spPr>
        <a:solidFill>
          <a:srgbClr val="800000"/>
        </a:solidFill>
      </dgm:spPr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BF39B17F-3EE7-1C43-BE35-4444775ADD48}" type="sibTrans" cxnId="{B895BB5A-9249-2C42-920E-FE7555823737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2ABA0746-CF0A-1A4E-BD91-85C6222AD1F5}">
      <dgm:prSet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</a:rPr>
            <a:t>Carga de trabajo por secretario, actuario y </a:t>
          </a:r>
          <a:r>
            <a:rPr lang="es-ES_tradnl" sz="1400" b="1" dirty="0" smtClean="0">
              <a:solidFill>
                <a:schemeClr val="tx1"/>
              </a:solidFill>
            </a:rPr>
            <a:t>demás personal</a:t>
          </a:r>
          <a:endParaRPr lang="es-ES_tradnl" sz="1400" b="1" dirty="0">
            <a:solidFill>
              <a:schemeClr val="tx1"/>
            </a:solidFill>
          </a:endParaRPr>
        </a:p>
      </dgm:t>
    </dgm:pt>
    <dgm:pt modelId="{08150F79-8251-824D-A497-28386DCD21E1}" type="parTrans" cxnId="{249752B7-D9F4-D84C-80E7-2F63F059D151}">
      <dgm:prSet/>
      <dgm:spPr>
        <a:solidFill>
          <a:srgbClr val="800000"/>
        </a:solidFill>
      </dgm:spPr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2AB9D0C3-CD62-F74A-9D6F-25A6F8A180DF}" type="sibTrans" cxnId="{249752B7-D9F4-D84C-80E7-2F63F059D151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D84495CC-ABD0-3A4B-8E37-5762FAF93538}">
      <dgm:prSet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</a:rPr>
            <a:t>Cargas de </a:t>
          </a:r>
          <a:r>
            <a:rPr lang="es-ES_tradnl" sz="1400" b="1" dirty="0" smtClean="0">
              <a:solidFill>
                <a:schemeClr val="tx1"/>
              </a:solidFill>
            </a:rPr>
            <a:t>trabajo</a:t>
          </a:r>
          <a:endParaRPr lang="es-ES_tradnl" sz="1400" b="1" dirty="0">
            <a:solidFill>
              <a:schemeClr val="tx1"/>
            </a:solidFill>
          </a:endParaRPr>
        </a:p>
      </dgm:t>
    </dgm:pt>
    <dgm:pt modelId="{4FE4292F-0003-2041-841C-FFD382F9CC5D}" type="parTrans" cxnId="{A0B9E363-056E-4D42-9CD6-D67234CF5070}">
      <dgm:prSet/>
      <dgm:spPr>
        <a:solidFill>
          <a:srgbClr val="800000"/>
        </a:solidFill>
      </dgm:spPr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8CD49364-B1CA-BA48-BC5C-D45488B3039B}" type="sibTrans" cxnId="{A0B9E363-056E-4D42-9CD6-D67234CF5070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FDDB8C07-0A4D-4C45-A678-353772D56C24}">
      <dgm:prSet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</a:rPr>
            <a:t>Indicadores de exclusión de </a:t>
          </a:r>
          <a:r>
            <a:rPr lang="es-ES_tradnl" sz="1400" b="1" dirty="0" smtClean="0">
              <a:solidFill>
                <a:schemeClr val="tx1"/>
              </a:solidFill>
            </a:rPr>
            <a:t>turno</a:t>
          </a:r>
          <a:endParaRPr lang="es-ES_tradnl" sz="1400" b="1" dirty="0">
            <a:solidFill>
              <a:schemeClr val="tx1"/>
            </a:solidFill>
          </a:endParaRPr>
        </a:p>
      </dgm:t>
    </dgm:pt>
    <dgm:pt modelId="{87B3B2C4-4D3E-9040-AA1F-CD17E0529082}" type="parTrans" cxnId="{5B4FA0B6-60C0-C846-9DB3-5F7C711B641E}">
      <dgm:prSet/>
      <dgm:spPr>
        <a:solidFill>
          <a:srgbClr val="800000"/>
        </a:solidFill>
      </dgm:spPr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591E2798-BD2D-7249-BE84-78F82DFB64E6}" type="sibTrans" cxnId="{5B4FA0B6-60C0-C846-9DB3-5F7C711B641E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FCA28730-19EA-8447-8325-DBE0C1A84968}" type="pres">
      <dgm:prSet presAssocID="{A5CEA0BF-EB4F-F442-8412-CD430B353D0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308EBEE9-F364-3649-95A8-AEAE4815DBA2}" type="pres">
      <dgm:prSet presAssocID="{1B02244B-C804-C549-86E8-3ECA92FA7C1C}" presName="centerShape" presStyleLbl="node0" presStyleIdx="0" presStyleCnt="1" custScaleX="162396"/>
      <dgm:spPr/>
      <dgm:t>
        <a:bodyPr/>
        <a:lstStyle/>
        <a:p>
          <a:endParaRPr lang="es-ES_tradnl"/>
        </a:p>
      </dgm:t>
    </dgm:pt>
    <dgm:pt modelId="{AAC90C5A-DC5F-5940-B293-283DCA62BFF6}" type="pres">
      <dgm:prSet presAssocID="{0D846DA7-8B16-C544-8A30-8BF64C671D61}" presName="parTrans" presStyleLbl="sibTrans2D1" presStyleIdx="0" presStyleCnt="7"/>
      <dgm:spPr/>
      <dgm:t>
        <a:bodyPr/>
        <a:lstStyle/>
        <a:p>
          <a:endParaRPr lang="es-ES_tradnl"/>
        </a:p>
      </dgm:t>
    </dgm:pt>
    <dgm:pt modelId="{7D1CB040-253C-CB49-B49A-9B8783ACF858}" type="pres">
      <dgm:prSet presAssocID="{0D846DA7-8B16-C544-8A30-8BF64C671D61}" presName="connectorText" presStyleLbl="sibTrans2D1" presStyleIdx="0" presStyleCnt="7"/>
      <dgm:spPr/>
      <dgm:t>
        <a:bodyPr/>
        <a:lstStyle/>
        <a:p>
          <a:endParaRPr lang="es-ES_tradnl"/>
        </a:p>
      </dgm:t>
    </dgm:pt>
    <dgm:pt modelId="{CA9996EA-178F-7248-A703-0EFCE08C01EB}" type="pres">
      <dgm:prSet presAssocID="{3174FFCB-60D4-1147-AB85-197DE2C8D182}" presName="node" presStyleLbl="node1" presStyleIdx="0" presStyleCnt="7" custScaleX="12157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7B57A19-FE8F-1A4F-93E4-1657542C1AB6}" type="pres">
      <dgm:prSet presAssocID="{3562BD8A-575D-E343-AD4D-F58359ECD1A0}" presName="parTrans" presStyleLbl="sibTrans2D1" presStyleIdx="1" presStyleCnt="7"/>
      <dgm:spPr/>
      <dgm:t>
        <a:bodyPr/>
        <a:lstStyle/>
        <a:p>
          <a:endParaRPr lang="es-ES_tradnl"/>
        </a:p>
      </dgm:t>
    </dgm:pt>
    <dgm:pt modelId="{CA6B74B7-3266-0442-9130-AEDAEAF1E384}" type="pres">
      <dgm:prSet presAssocID="{3562BD8A-575D-E343-AD4D-F58359ECD1A0}" presName="connectorText" presStyleLbl="sibTrans2D1" presStyleIdx="1" presStyleCnt="7"/>
      <dgm:spPr/>
      <dgm:t>
        <a:bodyPr/>
        <a:lstStyle/>
        <a:p>
          <a:endParaRPr lang="es-ES_tradnl"/>
        </a:p>
      </dgm:t>
    </dgm:pt>
    <dgm:pt modelId="{2C7EF282-B7D7-0147-BC08-53D8AA95BC32}" type="pres">
      <dgm:prSet presAssocID="{65278330-9527-6848-A656-CC9B233E946C}" presName="node" presStyleLbl="node1" presStyleIdx="1" presStyleCnt="7" custScaleX="136202" custScaleY="10477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610C058-E855-1541-9BC0-51CE7B46151F}" type="pres">
      <dgm:prSet presAssocID="{FCF4DB56-555C-8F48-85A0-07E2521E482F}" presName="parTrans" presStyleLbl="sibTrans2D1" presStyleIdx="2" presStyleCnt="7"/>
      <dgm:spPr/>
      <dgm:t>
        <a:bodyPr/>
        <a:lstStyle/>
        <a:p>
          <a:endParaRPr lang="es-ES_tradnl"/>
        </a:p>
      </dgm:t>
    </dgm:pt>
    <dgm:pt modelId="{09E74B53-6B14-4E41-BA96-B796ECD1A84F}" type="pres">
      <dgm:prSet presAssocID="{FCF4DB56-555C-8F48-85A0-07E2521E482F}" presName="connectorText" presStyleLbl="sibTrans2D1" presStyleIdx="2" presStyleCnt="7"/>
      <dgm:spPr/>
      <dgm:t>
        <a:bodyPr/>
        <a:lstStyle/>
        <a:p>
          <a:endParaRPr lang="es-ES_tradnl"/>
        </a:p>
      </dgm:t>
    </dgm:pt>
    <dgm:pt modelId="{C130A18B-72F0-A240-87D1-DA9E15E0522B}" type="pres">
      <dgm:prSet presAssocID="{56724D3E-FB66-8149-BA2F-99A99F3B3DB1}" presName="node" presStyleLbl="node1" presStyleIdx="2" presStyleCnt="7" custScaleX="112706" custRadScaleRad="101650" custRadScaleInc="58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AD9407D-2DCA-C246-9CF2-AF87A91A28F1}" type="pres">
      <dgm:prSet presAssocID="{69C9FC8D-8E10-8D4A-A09E-DBD436E0768C}" presName="parTrans" presStyleLbl="sibTrans2D1" presStyleIdx="3" presStyleCnt="7"/>
      <dgm:spPr/>
      <dgm:t>
        <a:bodyPr/>
        <a:lstStyle/>
        <a:p>
          <a:endParaRPr lang="es-ES_tradnl"/>
        </a:p>
      </dgm:t>
    </dgm:pt>
    <dgm:pt modelId="{DF9C679F-44AF-3648-8B05-A6FBDBB8D309}" type="pres">
      <dgm:prSet presAssocID="{69C9FC8D-8E10-8D4A-A09E-DBD436E0768C}" presName="connectorText" presStyleLbl="sibTrans2D1" presStyleIdx="3" presStyleCnt="7"/>
      <dgm:spPr/>
      <dgm:t>
        <a:bodyPr/>
        <a:lstStyle/>
        <a:p>
          <a:endParaRPr lang="es-ES_tradnl"/>
        </a:p>
      </dgm:t>
    </dgm:pt>
    <dgm:pt modelId="{321C1865-01D0-4E42-9085-6343A7479846}" type="pres">
      <dgm:prSet presAssocID="{D2FC65FB-DB09-2749-BDA3-B80F883EC222}" presName="node" presStyleLbl="node1" presStyleIdx="3" presStyleCnt="7" custAng="0" custScaleX="106830" custScaleY="10849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2CD9AC1-5CEA-F342-86A6-D86A7310368F}" type="pres">
      <dgm:prSet presAssocID="{4FE4292F-0003-2041-841C-FFD382F9CC5D}" presName="parTrans" presStyleLbl="sibTrans2D1" presStyleIdx="4" presStyleCnt="7"/>
      <dgm:spPr/>
      <dgm:t>
        <a:bodyPr/>
        <a:lstStyle/>
        <a:p>
          <a:endParaRPr lang="es-ES_tradnl"/>
        </a:p>
      </dgm:t>
    </dgm:pt>
    <dgm:pt modelId="{59978D7F-312B-A649-8294-DB7C50B6F7B6}" type="pres">
      <dgm:prSet presAssocID="{4FE4292F-0003-2041-841C-FFD382F9CC5D}" presName="connectorText" presStyleLbl="sibTrans2D1" presStyleIdx="4" presStyleCnt="7"/>
      <dgm:spPr/>
      <dgm:t>
        <a:bodyPr/>
        <a:lstStyle/>
        <a:p>
          <a:endParaRPr lang="es-ES_tradnl"/>
        </a:p>
      </dgm:t>
    </dgm:pt>
    <dgm:pt modelId="{F2EFCD68-88AB-B54A-9EAB-9ACA5393A9D8}" type="pres">
      <dgm:prSet presAssocID="{D84495CC-ABD0-3A4B-8E37-5762FAF93538}" presName="node" presStyleLbl="node1" presStyleIdx="4" presStyleCnt="7" custScaleX="12395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7F332DC-DC50-0A47-9CE2-DB31020CA892}" type="pres">
      <dgm:prSet presAssocID="{08150F79-8251-824D-A497-28386DCD21E1}" presName="parTrans" presStyleLbl="sibTrans2D1" presStyleIdx="5" presStyleCnt="7"/>
      <dgm:spPr/>
      <dgm:t>
        <a:bodyPr/>
        <a:lstStyle/>
        <a:p>
          <a:endParaRPr lang="es-ES_tradnl"/>
        </a:p>
      </dgm:t>
    </dgm:pt>
    <dgm:pt modelId="{EE1EB725-34F0-7048-9C94-5A899F4A0387}" type="pres">
      <dgm:prSet presAssocID="{08150F79-8251-824D-A497-28386DCD21E1}" presName="connectorText" presStyleLbl="sibTrans2D1" presStyleIdx="5" presStyleCnt="7"/>
      <dgm:spPr/>
      <dgm:t>
        <a:bodyPr/>
        <a:lstStyle/>
        <a:p>
          <a:endParaRPr lang="es-ES_tradnl"/>
        </a:p>
      </dgm:t>
    </dgm:pt>
    <dgm:pt modelId="{9D079F5A-921C-9F48-BB44-3DA730E32460}" type="pres">
      <dgm:prSet presAssocID="{2ABA0746-CF0A-1A4E-BD91-85C6222AD1F5}" presName="node" presStyleLbl="node1" presStyleIdx="5" presStyleCnt="7" custScaleX="11447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4351CFC-1EB2-2F47-A156-EA1783994A5B}" type="pres">
      <dgm:prSet presAssocID="{87B3B2C4-4D3E-9040-AA1F-CD17E0529082}" presName="parTrans" presStyleLbl="sibTrans2D1" presStyleIdx="6" presStyleCnt="7"/>
      <dgm:spPr/>
      <dgm:t>
        <a:bodyPr/>
        <a:lstStyle/>
        <a:p>
          <a:endParaRPr lang="es-ES_tradnl"/>
        </a:p>
      </dgm:t>
    </dgm:pt>
    <dgm:pt modelId="{4386CF4B-6EAC-2F44-85A3-4837770686D4}" type="pres">
      <dgm:prSet presAssocID="{87B3B2C4-4D3E-9040-AA1F-CD17E0529082}" presName="connectorText" presStyleLbl="sibTrans2D1" presStyleIdx="6" presStyleCnt="7"/>
      <dgm:spPr/>
      <dgm:t>
        <a:bodyPr/>
        <a:lstStyle/>
        <a:p>
          <a:endParaRPr lang="es-ES_tradnl"/>
        </a:p>
      </dgm:t>
    </dgm:pt>
    <dgm:pt modelId="{F6AD24A5-8848-B04C-A19E-B88B4C147E5A}" type="pres">
      <dgm:prSet presAssocID="{FDDB8C07-0A4D-4C45-A678-353772D56C24}" presName="node" presStyleLbl="node1" presStyleIdx="6" presStyleCnt="7" custScaleX="125081" custScaleY="10655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CC164F3-89B2-4CB1-8412-E0D1B5F852F4}" type="presOf" srcId="{0D846DA7-8B16-C544-8A30-8BF64C671D61}" destId="{7D1CB040-253C-CB49-B49A-9B8783ACF858}" srcOrd="1" destOrd="0" presId="urn:microsoft.com/office/officeart/2005/8/layout/radial5"/>
    <dgm:cxn modelId="{249752B7-D9F4-D84C-80E7-2F63F059D151}" srcId="{1B02244B-C804-C549-86E8-3ECA92FA7C1C}" destId="{2ABA0746-CF0A-1A4E-BD91-85C6222AD1F5}" srcOrd="5" destOrd="0" parTransId="{08150F79-8251-824D-A497-28386DCD21E1}" sibTransId="{2AB9D0C3-CD62-F74A-9D6F-25A6F8A180DF}"/>
    <dgm:cxn modelId="{797535E0-8D92-4391-9FFE-A5918E1EFDA3}" type="presOf" srcId="{08150F79-8251-824D-A497-28386DCD21E1}" destId="{EE1EB725-34F0-7048-9C94-5A899F4A0387}" srcOrd="1" destOrd="0" presId="urn:microsoft.com/office/officeart/2005/8/layout/radial5"/>
    <dgm:cxn modelId="{FCDCD042-AB7E-45BE-A235-7C5CD32E0CA2}" type="presOf" srcId="{FDDB8C07-0A4D-4C45-A678-353772D56C24}" destId="{F6AD24A5-8848-B04C-A19E-B88B4C147E5A}" srcOrd="0" destOrd="0" presId="urn:microsoft.com/office/officeart/2005/8/layout/radial5"/>
    <dgm:cxn modelId="{B8DC561B-7061-B44B-AB10-6F73856259F1}" srcId="{1B02244B-C804-C549-86E8-3ECA92FA7C1C}" destId="{56724D3E-FB66-8149-BA2F-99A99F3B3DB1}" srcOrd="2" destOrd="0" parTransId="{FCF4DB56-555C-8F48-85A0-07E2521E482F}" sibTransId="{58C179F7-3F20-364B-A13A-1740AF532D8B}"/>
    <dgm:cxn modelId="{173F5D5F-EE03-4E45-9BDF-D4807AE457C4}" type="presOf" srcId="{69C9FC8D-8E10-8D4A-A09E-DBD436E0768C}" destId="{DF9C679F-44AF-3648-8B05-A6FBDBB8D309}" srcOrd="1" destOrd="0" presId="urn:microsoft.com/office/officeart/2005/8/layout/radial5"/>
    <dgm:cxn modelId="{B895BB5A-9249-2C42-920E-FE7555823737}" srcId="{1B02244B-C804-C549-86E8-3ECA92FA7C1C}" destId="{D2FC65FB-DB09-2749-BDA3-B80F883EC222}" srcOrd="3" destOrd="0" parTransId="{69C9FC8D-8E10-8D4A-A09E-DBD436E0768C}" sibTransId="{BF39B17F-3EE7-1C43-BE35-4444775ADD48}"/>
    <dgm:cxn modelId="{5B4FA0B6-60C0-C846-9DB3-5F7C711B641E}" srcId="{1B02244B-C804-C549-86E8-3ECA92FA7C1C}" destId="{FDDB8C07-0A4D-4C45-A678-353772D56C24}" srcOrd="6" destOrd="0" parTransId="{87B3B2C4-4D3E-9040-AA1F-CD17E0529082}" sibTransId="{591E2798-BD2D-7249-BE84-78F82DFB64E6}"/>
    <dgm:cxn modelId="{109CF050-5FB7-407B-A885-1F681C4EB3C1}" type="presOf" srcId="{87B3B2C4-4D3E-9040-AA1F-CD17E0529082}" destId="{74351CFC-1EB2-2F47-A156-EA1783994A5B}" srcOrd="0" destOrd="0" presId="urn:microsoft.com/office/officeart/2005/8/layout/radial5"/>
    <dgm:cxn modelId="{F034C0BA-16A3-4EF5-B723-633689CEFF7F}" type="presOf" srcId="{08150F79-8251-824D-A497-28386DCD21E1}" destId="{97F332DC-DC50-0A47-9CE2-DB31020CA892}" srcOrd="0" destOrd="0" presId="urn:microsoft.com/office/officeart/2005/8/layout/radial5"/>
    <dgm:cxn modelId="{2D797FA8-66A0-4061-B50E-31320FE1F0B2}" type="presOf" srcId="{2ABA0746-CF0A-1A4E-BD91-85C6222AD1F5}" destId="{9D079F5A-921C-9F48-BB44-3DA730E32460}" srcOrd="0" destOrd="0" presId="urn:microsoft.com/office/officeart/2005/8/layout/radial5"/>
    <dgm:cxn modelId="{84837DE3-4324-4807-BA1A-1904E94B4DD3}" type="presOf" srcId="{69C9FC8D-8E10-8D4A-A09E-DBD436E0768C}" destId="{CAD9407D-2DCA-C246-9CF2-AF87A91A28F1}" srcOrd="0" destOrd="0" presId="urn:microsoft.com/office/officeart/2005/8/layout/radial5"/>
    <dgm:cxn modelId="{B8E6B648-5A6D-46FF-8F8F-A9FB38F48F71}" type="presOf" srcId="{FCF4DB56-555C-8F48-85A0-07E2521E482F}" destId="{6610C058-E855-1541-9BC0-51CE7B46151F}" srcOrd="0" destOrd="0" presId="urn:microsoft.com/office/officeart/2005/8/layout/radial5"/>
    <dgm:cxn modelId="{49EF8C37-7719-4D3D-AE41-F7B985892CEF}" type="presOf" srcId="{FCF4DB56-555C-8F48-85A0-07E2521E482F}" destId="{09E74B53-6B14-4E41-BA96-B796ECD1A84F}" srcOrd="1" destOrd="0" presId="urn:microsoft.com/office/officeart/2005/8/layout/radial5"/>
    <dgm:cxn modelId="{3ECAED2A-5163-4B3D-A8C3-A077AC5D2A7C}" type="presOf" srcId="{3174FFCB-60D4-1147-AB85-197DE2C8D182}" destId="{CA9996EA-178F-7248-A703-0EFCE08C01EB}" srcOrd="0" destOrd="0" presId="urn:microsoft.com/office/officeart/2005/8/layout/radial5"/>
    <dgm:cxn modelId="{DED58210-BBAB-4BE3-BE5C-771DE2C679F0}" type="presOf" srcId="{0D846DA7-8B16-C544-8A30-8BF64C671D61}" destId="{AAC90C5A-DC5F-5940-B293-283DCA62BFF6}" srcOrd="0" destOrd="0" presId="urn:microsoft.com/office/officeart/2005/8/layout/radial5"/>
    <dgm:cxn modelId="{D8BBDF8A-EC82-4A48-AD0B-97AB4E148908}" srcId="{A5CEA0BF-EB4F-F442-8412-CD430B353D08}" destId="{1B02244B-C804-C549-86E8-3ECA92FA7C1C}" srcOrd="0" destOrd="0" parTransId="{E375E2D1-5020-5B4A-951E-D8CB7FCE9825}" sibTransId="{FC66423B-04DE-E842-8EC6-9D00EC443AF9}"/>
    <dgm:cxn modelId="{06BFD8FD-F854-4E62-A24B-22BC11E36F0B}" type="presOf" srcId="{65278330-9527-6848-A656-CC9B233E946C}" destId="{2C7EF282-B7D7-0147-BC08-53D8AA95BC32}" srcOrd="0" destOrd="0" presId="urn:microsoft.com/office/officeart/2005/8/layout/radial5"/>
    <dgm:cxn modelId="{029DF696-427A-48BF-8A89-34486D68B121}" type="presOf" srcId="{4FE4292F-0003-2041-841C-FFD382F9CC5D}" destId="{82CD9AC1-5CEA-F342-86A6-D86A7310368F}" srcOrd="0" destOrd="0" presId="urn:microsoft.com/office/officeart/2005/8/layout/radial5"/>
    <dgm:cxn modelId="{937BC60D-FD54-47EC-A93D-8977BC808B5D}" type="presOf" srcId="{3562BD8A-575D-E343-AD4D-F58359ECD1A0}" destId="{CA6B74B7-3266-0442-9130-AEDAEAF1E384}" srcOrd="1" destOrd="0" presId="urn:microsoft.com/office/officeart/2005/8/layout/radial5"/>
    <dgm:cxn modelId="{A0B9E363-056E-4D42-9CD6-D67234CF5070}" srcId="{1B02244B-C804-C549-86E8-3ECA92FA7C1C}" destId="{D84495CC-ABD0-3A4B-8E37-5762FAF93538}" srcOrd="4" destOrd="0" parTransId="{4FE4292F-0003-2041-841C-FFD382F9CC5D}" sibTransId="{8CD49364-B1CA-BA48-BC5C-D45488B3039B}"/>
    <dgm:cxn modelId="{4FA8F2E3-3A82-4930-B32F-9EEF50CA6850}" type="presOf" srcId="{A5CEA0BF-EB4F-F442-8412-CD430B353D08}" destId="{FCA28730-19EA-8447-8325-DBE0C1A84968}" srcOrd="0" destOrd="0" presId="urn:microsoft.com/office/officeart/2005/8/layout/radial5"/>
    <dgm:cxn modelId="{50B28971-16D1-49C7-8A9A-39B40A150643}" type="presOf" srcId="{D2FC65FB-DB09-2749-BDA3-B80F883EC222}" destId="{321C1865-01D0-4E42-9085-6343A7479846}" srcOrd="0" destOrd="0" presId="urn:microsoft.com/office/officeart/2005/8/layout/radial5"/>
    <dgm:cxn modelId="{C96F5A04-F317-864D-8CB2-8D85EB0CAABC}" srcId="{1B02244B-C804-C549-86E8-3ECA92FA7C1C}" destId="{3174FFCB-60D4-1147-AB85-197DE2C8D182}" srcOrd="0" destOrd="0" parTransId="{0D846DA7-8B16-C544-8A30-8BF64C671D61}" sibTransId="{C40ED5BC-A176-EB4C-867E-5EA1284890A7}"/>
    <dgm:cxn modelId="{280DA489-AC8D-4ABD-AE36-AEC44BF81552}" type="presOf" srcId="{D84495CC-ABD0-3A4B-8E37-5762FAF93538}" destId="{F2EFCD68-88AB-B54A-9EAB-9ACA5393A9D8}" srcOrd="0" destOrd="0" presId="urn:microsoft.com/office/officeart/2005/8/layout/radial5"/>
    <dgm:cxn modelId="{683C1DFB-78B7-47D3-8F70-2C80E12CB589}" type="presOf" srcId="{1B02244B-C804-C549-86E8-3ECA92FA7C1C}" destId="{308EBEE9-F364-3649-95A8-AEAE4815DBA2}" srcOrd="0" destOrd="0" presId="urn:microsoft.com/office/officeart/2005/8/layout/radial5"/>
    <dgm:cxn modelId="{F0CF53B7-A22B-4A45-9699-AEEDED877AD2}" type="presOf" srcId="{4FE4292F-0003-2041-841C-FFD382F9CC5D}" destId="{59978D7F-312B-A649-8294-DB7C50B6F7B6}" srcOrd="1" destOrd="0" presId="urn:microsoft.com/office/officeart/2005/8/layout/radial5"/>
    <dgm:cxn modelId="{54AF22DA-0A4B-463B-B21C-4478F14D7F72}" type="presOf" srcId="{56724D3E-FB66-8149-BA2F-99A99F3B3DB1}" destId="{C130A18B-72F0-A240-87D1-DA9E15E0522B}" srcOrd="0" destOrd="0" presId="urn:microsoft.com/office/officeart/2005/8/layout/radial5"/>
    <dgm:cxn modelId="{0777DEB4-8C72-D34F-953D-FA05FA78790E}" srcId="{1B02244B-C804-C549-86E8-3ECA92FA7C1C}" destId="{65278330-9527-6848-A656-CC9B233E946C}" srcOrd="1" destOrd="0" parTransId="{3562BD8A-575D-E343-AD4D-F58359ECD1A0}" sibTransId="{A6E79619-B1F9-0540-BEB7-A3419E349E17}"/>
    <dgm:cxn modelId="{72154E6F-BFAD-4C41-91DF-09ECF779E6C8}" type="presOf" srcId="{3562BD8A-575D-E343-AD4D-F58359ECD1A0}" destId="{E7B57A19-FE8F-1A4F-93E4-1657542C1AB6}" srcOrd="0" destOrd="0" presId="urn:microsoft.com/office/officeart/2005/8/layout/radial5"/>
    <dgm:cxn modelId="{8BF08E55-72E9-4940-815D-82B0FBFA9094}" type="presOf" srcId="{87B3B2C4-4D3E-9040-AA1F-CD17E0529082}" destId="{4386CF4B-6EAC-2F44-85A3-4837770686D4}" srcOrd="1" destOrd="0" presId="urn:microsoft.com/office/officeart/2005/8/layout/radial5"/>
    <dgm:cxn modelId="{52069B68-6510-403F-8B03-F249EDCCF350}" type="presParOf" srcId="{FCA28730-19EA-8447-8325-DBE0C1A84968}" destId="{308EBEE9-F364-3649-95A8-AEAE4815DBA2}" srcOrd="0" destOrd="0" presId="urn:microsoft.com/office/officeart/2005/8/layout/radial5"/>
    <dgm:cxn modelId="{D165F8B8-A048-467B-90E8-17AD918091A4}" type="presParOf" srcId="{FCA28730-19EA-8447-8325-DBE0C1A84968}" destId="{AAC90C5A-DC5F-5940-B293-283DCA62BFF6}" srcOrd="1" destOrd="0" presId="urn:microsoft.com/office/officeart/2005/8/layout/radial5"/>
    <dgm:cxn modelId="{DCF02315-A961-415C-9760-DE523E67C363}" type="presParOf" srcId="{AAC90C5A-DC5F-5940-B293-283DCA62BFF6}" destId="{7D1CB040-253C-CB49-B49A-9B8783ACF858}" srcOrd="0" destOrd="0" presId="urn:microsoft.com/office/officeart/2005/8/layout/radial5"/>
    <dgm:cxn modelId="{0D60C167-9F67-4994-86BD-B33B89AF67FF}" type="presParOf" srcId="{FCA28730-19EA-8447-8325-DBE0C1A84968}" destId="{CA9996EA-178F-7248-A703-0EFCE08C01EB}" srcOrd="2" destOrd="0" presId="urn:microsoft.com/office/officeart/2005/8/layout/radial5"/>
    <dgm:cxn modelId="{5F6E7070-B430-40A9-97AD-BE458F2D7BA3}" type="presParOf" srcId="{FCA28730-19EA-8447-8325-DBE0C1A84968}" destId="{E7B57A19-FE8F-1A4F-93E4-1657542C1AB6}" srcOrd="3" destOrd="0" presId="urn:microsoft.com/office/officeart/2005/8/layout/radial5"/>
    <dgm:cxn modelId="{F562B16D-C7EF-4E21-8C0C-BA7CA0341E05}" type="presParOf" srcId="{E7B57A19-FE8F-1A4F-93E4-1657542C1AB6}" destId="{CA6B74B7-3266-0442-9130-AEDAEAF1E384}" srcOrd="0" destOrd="0" presId="urn:microsoft.com/office/officeart/2005/8/layout/radial5"/>
    <dgm:cxn modelId="{EE9C33DE-C03B-49C9-B9DC-342DEF0875D5}" type="presParOf" srcId="{FCA28730-19EA-8447-8325-DBE0C1A84968}" destId="{2C7EF282-B7D7-0147-BC08-53D8AA95BC32}" srcOrd="4" destOrd="0" presId="urn:microsoft.com/office/officeart/2005/8/layout/radial5"/>
    <dgm:cxn modelId="{64435DDF-12A3-493F-A814-08C4BBFFA0EE}" type="presParOf" srcId="{FCA28730-19EA-8447-8325-DBE0C1A84968}" destId="{6610C058-E855-1541-9BC0-51CE7B46151F}" srcOrd="5" destOrd="0" presId="urn:microsoft.com/office/officeart/2005/8/layout/radial5"/>
    <dgm:cxn modelId="{2976599B-3F3D-45B9-A057-1FC119B30A2F}" type="presParOf" srcId="{6610C058-E855-1541-9BC0-51CE7B46151F}" destId="{09E74B53-6B14-4E41-BA96-B796ECD1A84F}" srcOrd="0" destOrd="0" presId="urn:microsoft.com/office/officeart/2005/8/layout/radial5"/>
    <dgm:cxn modelId="{7EABDF5F-64BA-427C-A2BF-BC37DB88B0F6}" type="presParOf" srcId="{FCA28730-19EA-8447-8325-DBE0C1A84968}" destId="{C130A18B-72F0-A240-87D1-DA9E15E0522B}" srcOrd="6" destOrd="0" presId="urn:microsoft.com/office/officeart/2005/8/layout/radial5"/>
    <dgm:cxn modelId="{D74D87C3-B00B-4075-9EC9-7011FF75D4D9}" type="presParOf" srcId="{FCA28730-19EA-8447-8325-DBE0C1A84968}" destId="{CAD9407D-2DCA-C246-9CF2-AF87A91A28F1}" srcOrd="7" destOrd="0" presId="urn:microsoft.com/office/officeart/2005/8/layout/radial5"/>
    <dgm:cxn modelId="{E79F8F71-9E7E-4DA1-877C-74CA9F04CDE1}" type="presParOf" srcId="{CAD9407D-2DCA-C246-9CF2-AF87A91A28F1}" destId="{DF9C679F-44AF-3648-8B05-A6FBDBB8D309}" srcOrd="0" destOrd="0" presId="urn:microsoft.com/office/officeart/2005/8/layout/radial5"/>
    <dgm:cxn modelId="{A0B53189-4E3D-49AD-B21C-63B41D5C0C46}" type="presParOf" srcId="{FCA28730-19EA-8447-8325-DBE0C1A84968}" destId="{321C1865-01D0-4E42-9085-6343A7479846}" srcOrd="8" destOrd="0" presId="urn:microsoft.com/office/officeart/2005/8/layout/radial5"/>
    <dgm:cxn modelId="{4C7F6B82-FA81-4822-A171-CF98C461F6DF}" type="presParOf" srcId="{FCA28730-19EA-8447-8325-DBE0C1A84968}" destId="{82CD9AC1-5CEA-F342-86A6-D86A7310368F}" srcOrd="9" destOrd="0" presId="urn:microsoft.com/office/officeart/2005/8/layout/radial5"/>
    <dgm:cxn modelId="{132D2ECF-339E-46EC-B66B-C7AE654105DA}" type="presParOf" srcId="{82CD9AC1-5CEA-F342-86A6-D86A7310368F}" destId="{59978D7F-312B-A649-8294-DB7C50B6F7B6}" srcOrd="0" destOrd="0" presId="urn:microsoft.com/office/officeart/2005/8/layout/radial5"/>
    <dgm:cxn modelId="{9F2D6EA8-8772-4F51-89B4-D2E27EB249C9}" type="presParOf" srcId="{FCA28730-19EA-8447-8325-DBE0C1A84968}" destId="{F2EFCD68-88AB-B54A-9EAB-9ACA5393A9D8}" srcOrd="10" destOrd="0" presId="urn:microsoft.com/office/officeart/2005/8/layout/radial5"/>
    <dgm:cxn modelId="{89E6FC18-9F6E-4D46-965C-9CEA6B76506B}" type="presParOf" srcId="{FCA28730-19EA-8447-8325-DBE0C1A84968}" destId="{97F332DC-DC50-0A47-9CE2-DB31020CA892}" srcOrd="11" destOrd="0" presId="urn:microsoft.com/office/officeart/2005/8/layout/radial5"/>
    <dgm:cxn modelId="{4530E48E-F25C-4690-B9FE-7F02608F16D7}" type="presParOf" srcId="{97F332DC-DC50-0A47-9CE2-DB31020CA892}" destId="{EE1EB725-34F0-7048-9C94-5A899F4A0387}" srcOrd="0" destOrd="0" presId="urn:microsoft.com/office/officeart/2005/8/layout/radial5"/>
    <dgm:cxn modelId="{960E2B72-9E48-49E5-8B09-3850F4840316}" type="presParOf" srcId="{FCA28730-19EA-8447-8325-DBE0C1A84968}" destId="{9D079F5A-921C-9F48-BB44-3DA730E32460}" srcOrd="12" destOrd="0" presId="urn:microsoft.com/office/officeart/2005/8/layout/radial5"/>
    <dgm:cxn modelId="{8B676D98-8ECC-4483-B84D-C4BF0B41F10C}" type="presParOf" srcId="{FCA28730-19EA-8447-8325-DBE0C1A84968}" destId="{74351CFC-1EB2-2F47-A156-EA1783994A5B}" srcOrd="13" destOrd="0" presId="urn:microsoft.com/office/officeart/2005/8/layout/radial5"/>
    <dgm:cxn modelId="{90F6A8C3-1943-410F-93F5-C1D7424359E5}" type="presParOf" srcId="{74351CFC-1EB2-2F47-A156-EA1783994A5B}" destId="{4386CF4B-6EAC-2F44-85A3-4837770686D4}" srcOrd="0" destOrd="0" presId="urn:microsoft.com/office/officeart/2005/8/layout/radial5"/>
    <dgm:cxn modelId="{9D07F8A7-AB2F-4352-BDE8-5176ACAA0DB4}" type="presParOf" srcId="{FCA28730-19EA-8447-8325-DBE0C1A84968}" destId="{F6AD24A5-8848-B04C-A19E-B88B4C147E5A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750AD3-BD01-CB42-9E57-5007890D1D36}" type="doc">
      <dgm:prSet loTypeId="urn:microsoft.com/office/officeart/2005/8/layout/funne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212B4E28-931C-FB44-A0D0-9F003CAD4619}">
      <dgm:prSet custT="1"/>
      <dgm:spPr/>
      <dgm:t>
        <a:bodyPr/>
        <a:lstStyle/>
        <a:p>
          <a:pPr rtl="0"/>
          <a:r>
            <a:rPr lang="es-MX" sz="1400" b="1" dirty="0" smtClean="0">
              <a:solidFill>
                <a:schemeClr val="tx1"/>
              </a:solidFill>
            </a:rPr>
            <a:t>Complejidad de los asuntos mediante tipo y submateria;</a:t>
          </a:r>
          <a:endParaRPr lang="es-MX" sz="1400" b="1" dirty="0">
            <a:solidFill>
              <a:schemeClr val="tx1"/>
            </a:solidFill>
          </a:endParaRPr>
        </a:p>
      </dgm:t>
    </dgm:pt>
    <dgm:pt modelId="{E1FBD7A6-40C6-CD4A-8159-E492B043C68A}" type="parTrans" cxnId="{CF9CFA22-B422-BF41-9D30-597781A3F6F1}">
      <dgm:prSet/>
      <dgm:spPr/>
      <dgm:t>
        <a:bodyPr/>
        <a:lstStyle/>
        <a:p>
          <a:endParaRPr lang="es-ES_tradnl" sz="1400" b="1">
            <a:solidFill>
              <a:schemeClr val="tx1"/>
            </a:solidFill>
          </a:endParaRPr>
        </a:p>
      </dgm:t>
    </dgm:pt>
    <dgm:pt modelId="{FD929507-064D-3B4C-A83C-FACF456F4A1F}" type="sibTrans" cxnId="{CF9CFA22-B422-BF41-9D30-597781A3F6F1}">
      <dgm:prSet/>
      <dgm:spPr/>
      <dgm:t>
        <a:bodyPr/>
        <a:lstStyle/>
        <a:p>
          <a:endParaRPr lang="es-ES_tradnl" sz="1400" b="1">
            <a:solidFill>
              <a:schemeClr val="tx1"/>
            </a:solidFill>
          </a:endParaRPr>
        </a:p>
      </dgm:t>
    </dgm:pt>
    <dgm:pt modelId="{924FFE65-667F-4D4B-B42A-C0E25302CB04}">
      <dgm:prSet custT="1"/>
      <dgm:spPr/>
      <dgm:t>
        <a:bodyPr/>
        <a:lstStyle/>
        <a:p>
          <a:pPr rtl="0"/>
          <a:r>
            <a:rPr lang="es-MX" sz="2400" b="1" dirty="0" smtClean="0">
              <a:solidFill>
                <a:schemeClr val="tx1"/>
              </a:solidFill>
            </a:rPr>
            <a:t>Indicadores cuantitativos (sustantivos)</a:t>
          </a:r>
          <a:endParaRPr lang="es-MX" sz="2400" b="1" dirty="0">
            <a:solidFill>
              <a:schemeClr val="tx1"/>
            </a:solidFill>
          </a:endParaRPr>
        </a:p>
      </dgm:t>
    </dgm:pt>
    <dgm:pt modelId="{BB7B8C43-DE6C-5443-8DEA-6E5AB6BC9E83}" type="parTrans" cxnId="{724240B3-568E-134A-BDED-EB1A0CFAD08D}">
      <dgm:prSet/>
      <dgm:spPr/>
      <dgm:t>
        <a:bodyPr/>
        <a:lstStyle/>
        <a:p>
          <a:endParaRPr lang="es-ES_tradnl" sz="1400" b="1">
            <a:solidFill>
              <a:schemeClr val="tx1"/>
            </a:solidFill>
          </a:endParaRPr>
        </a:p>
      </dgm:t>
    </dgm:pt>
    <dgm:pt modelId="{82935E81-1199-B146-A614-A8A8E6DA1336}" type="sibTrans" cxnId="{724240B3-568E-134A-BDED-EB1A0CFAD08D}">
      <dgm:prSet/>
      <dgm:spPr/>
      <dgm:t>
        <a:bodyPr/>
        <a:lstStyle/>
        <a:p>
          <a:endParaRPr lang="es-ES_tradnl" sz="1400" b="1">
            <a:solidFill>
              <a:schemeClr val="tx1"/>
            </a:solidFill>
          </a:endParaRPr>
        </a:p>
      </dgm:t>
    </dgm:pt>
    <dgm:pt modelId="{7E1AF494-1887-A24F-B850-63ED58A06285}">
      <dgm:prSet custT="1"/>
      <dgm:spPr/>
      <dgm:t>
        <a:bodyPr/>
        <a:lstStyle/>
        <a:p>
          <a:pPr rtl="0"/>
          <a:r>
            <a:rPr lang="es-MX" sz="1400" b="1" dirty="0" smtClean="0">
              <a:solidFill>
                <a:schemeClr val="tx1"/>
              </a:solidFill>
            </a:rPr>
            <a:t>Número y tipo de actos o hechos impugnados y de partes;</a:t>
          </a:r>
          <a:endParaRPr lang="es-MX" sz="1400" b="1" dirty="0">
            <a:solidFill>
              <a:schemeClr val="tx1"/>
            </a:solidFill>
          </a:endParaRPr>
        </a:p>
      </dgm:t>
    </dgm:pt>
    <dgm:pt modelId="{6C0A0145-4087-EE4F-BF32-66206C4EA243}" type="parTrans" cxnId="{3F504B72-EBC9-304C-95C6-A61712C3E344}">
      <dgm:prSet/>
      <dgm:spPr/>
      <dgm:t>
        <a:bodyPr/>
        <a:lstStyle/>
        <a:p>
          <a:endParaRPr lang="es-ES_tradnl" sz="1400" b="1">
            <a:solidFill>
              <a:schemeClr val="tx1"/>
            </a:solidFill>
          </a:endParaRPr>
        </a:p>
      </dgm:t>
    </dgm:pt>
    <dgm:pt modelId="{E69997F8-0157-BE45-8D4F-FDAA1BB41050}" type="sibTrans" cxnId="{3F504B72-EBC9-304C-95C6-A61712C3E344}">
      <dgm:prSet/>
      <dgm:spPr/>
      <dgm:t>
        <a:bodyPr/>
        <a:lstStyle/>
        <a:p>
          <a:endParaRPr lang="es-ES_tradnl" sz="1400" b="1">
            <a:solidFill>
              <a:schemeClr val="tx1"/>
            </a:solidFill>
          </a:endParaRPr>
        </a:p>
      </dgm:t>
    </dgm:pt>
    <dgm:pt modelId="{65F63065-08B5-0948-B273-D18E3454A731}">
      <dgm:prSet custT="1"/>
      <dgm:spPr/>
      <dgm:t>
        <a:bodyPr/>
        <a:lstStyle/>
        <a:p>
          <a:pPr rtl="0"/>
          <a:r>
            <a:rPr lang="es-MX" sz="1400" b="1" dirty="0" smtClean="0">
              <a:solidFill>
                <a:schemeClr val="tx1"/>
              </a:solidFill>
            </a:rPr>
            <a:t>Tiempos de tramitación, resolución y archivo</a:t>
          </a:r>
          <a:r>
            <a:rPr lang="es-ES" sz="1400" b="1" dirty="0" smtClean="0">
              <a:solidFill>
                <a:schemeClr val="tx1"/>
              </a:solidFill>
            </a:rPr>
            <a:t>.</a:t>
          </a:r>
          <a:endParaRPr lang="es-MX" sz="1400" b="1" dirty="0">
            <a:solidFill>
              <a:schemeClr val="tx1"/>
            </a:solidFill>
          </a:endParaRPr>
        </a:p>
      </dgm:t>
    </dgm:pt>
    <dgm:pt modelId="{CC79A1A4-BB35-3142-A5C8-73CFBDC2D32C}" type="parTrans" cxnId="{CF3F064B-7384-444E-81A6-25776D89AFB4}">
      <dgm:prSet/>
      <dgm:spPr/>
      <dgm:t>
        <a:bodyPr/>
        <a:lstStyle/>
        <a:p>
          <a:endParaRPr lang="es-ES_tradnl" sz="1400" b="1">
            <a:solidFill>
              <a:schemeClr val="tx1"/>
            </a:solidFill>
          </a:endParaRPr>
        </a:p>
      </dgm:t>
    </dgm:pt>
    <dgm:pt modelId="{C0514075-2993-814D-923A-07C75B140BAD}" type="sibTrans" cxnId="{CF3F064B-7384-444E-81A6-25776D89AFB4}">
      <dgm:prSet/>
      <dgm:spPr/>
      <dgm:t>
        <a:bodyPr/>
        <a:lstStyle/>
        <a:p>
          <a:endParaRPr lang="es-ES_tradnl" sz="1400" b="1">
            <a:solidFill>
              <a:schemeClr val="tx1"/>
            </a:solidFill>
          </a:endParaRPr>
        </a:p>
      </dgm:t>
    </dgm:pt>
    <dgm:pt modelId="{D8AD6850-880D-A744-A3DD-93542A333560}" type="pres">
      <dgm:prSet presAssocID="{13750AD3-BD01-CB42-9E57-5007890D1D3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B65A70B1-15E8-2245-AE3A-F3E17114D2E5}" type="pres">
      <dgm:prSet presAssocID="{13750AD3-BD01-CB42-9E57-5007890D1D36}" presName="ellipse" presStyleLbl="trBgShp" presStyleIdx="0" presStyleCnt="1"/>
      <dgm:spPr/>
    </dgm:pt>
    <dgm:pt modelId="{CAE00A1F-34B7-5641-80C5-42ADE09207EA}" type="pres">
      <dgm:prSet presAssocID="{13750AD3-BD01-CB42-9E57-5007890D1D36}" presName="arrow1" presStyleLbl="fgShp" presStyleIdx="0" presStyleCnt="1" custScaleY="133957"/>
      <dgm:spPr>
        <a:solidFill>
          <a:srgbClr val="800000"/>
        </a:solidFill>
      </dgm:spPr>
      <dgm:t>
        <a:bodyPr/>
        <a:lstStyle/>
        <a:p>
          <a:endParaRPr lang="es-ES_tradnl"/>
        </a:p>
      </dgm:t>
    </dgm:pt>
    <dgm:pt modelId="{512895F7-B220-FD42-8793-8E7311B209B7}" type="pres">
      <dgm:prSet presAssocID="{13750AD3-BD01-CB42-9E57-5007890D1D3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8E22A03-D008-E74C-9ADE-0A3DF4485E76}" type="pres">
      <dgm:prSet presAssocID="{7E1AF494-1887-A24F-B850-63ED58A06285}" presName="item1" presStyleLbl="node1" presStyleIdx="0" presStyleCnt="3" custScaleX="13318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68A2016-236A-8441-BCD8-875BE93D19AC}" type="pres">
      <dgm:prSet presAssocID="{65F63065-08B5-0948-B273-D18E3454A731}" presName="item2" presStyleLbl="node1" presStyleIdx="1" presStyleCnt="3" custScaleX="114815" custScaleY="12703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0EB9146-6BBE-8244-8169-DE9FD6D5330D}" type="pres">
      <dgm:prSet presAssocID="{924FFE65-667F-4D4B-B42A-C0E25302CB04}" presName="item3" presStyleLbl="node1" presStyleIdx="2" presStyleCnt="3" custScaleX="11925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704C9FE-2F96-5646-816F-71D788BC4734}" type="pres">
      <dgm:prSet presAssocID="{13750AD3-BD01-CB42-9E57-5007890D1D36}" presName="funnel" presStyleLbl="trAlignAcc1" presStyleIdx="0" presStyleCnt="1" custScaleX="106667"/>
      <dgm:spPr/>
    </dgm:pt>
  </dgm:ptLst>
  <dgm:cxnLst>
    <dgm:cxn modelId="{D0786776-8185-4D40-9305-3EA488A4D7FA}" type="presOf" srcId="{13750AD3-BD01-CB42-9E57-5007890D1D36}" destId="{D8AD6850-880D-A744-A3DD-93542A333560}" srcOrd="0" destOrd="0" presId="urn:microsoft.com/office/officeart/2005/8/layout/funnel1"/>
    <dgm:cxn modelId="{CF9CFA22-B422-BF41-9D30-597781A3F6F1}" srcId="{13750AD3-BD01-CB42-9E57-5007890D1D36}" destId="{212B4E28-931C-FB44-A0D0-9F003CAD4619}" srcOrd="0" destOrd="0" parTransId="{E1FBD7A6-40C6-CD4A-8159-E492B043C68A}" sibTransId="{FD929507-064D-3B4C-A83C-FACF456F4A1F}"/>
    <dgm:cxn modelId="{FD0B36E0-1690-4D71-82F0-BF98B63D99C5}" type="presOf" srcId="{7E1AF494-1887-A24F-B850-63ED58A06285}" destId="{168A2016-236A-8441-BCD8-875BE93D19AC}" srcOrd="0" destOrd="0" presId="urn:microsoft.com/office/officeart/2005/8/layout/funnel1"/>
    <dgm:cxn modelId="{3F504B72-EBC9-304C-95C6-A61712C3E344}" srcId="{13750AD3-BD01-CB42-9E57-5007890D1D36}" destId="{7E1AF494-1887-A24F-B850-63ED58A06285}" srcOrd="1" destOrd="0" parTransId="{6C0A0145-4087-EE4F-BF32-66206C4EA243}" sibTransId="{E69997F8-0157-BE45-8D4F-FDAA1BB41050}"/>
    <dgm:cxn modelId="{C57E444D-CC4C-4D07-9E02-4BBC8C7880A4}" type="presOf" srcId="{212B4E28-931C-FB44-A0D0-9F003CAD4619}" destId="{C0EB9146-6BBE-8244-8169-DE9FD6D5330D}" srcOrd="0" destOrd="0" presId="urn:microsoft.com/office/officeart/2005/8/layout/funnel1"/>
    <dgm:cxn modelId="{CB5E337B-F631-45BA-AD8A-2EECD8291179}" type="presOf" srcId="{924FFE65-667F-4D4B-B42A-C0E25302CB04}" destId="{512895F7-B220-FD42-8793-8E7311B209B7}" srcOrd="0" destOrd="0" presId="urn:microsoft.com/office/officeart/2005/8/layout/funnel1"/>
    <dgm:cxn modelId="{CF3F064B-7384-444E-81A6-25776D89AFB4}" srcId="{13750AD3-BD01-CB42-9E57-5007890D1D36}" destId="{65F63065-08B5-0948-B273-D18E3454A731}" srcOrd="2" destOrd="0" parTransId="{CC79A1A4-BB35-3142-A5C8-73CFBDC2D32C}" sibTransId="{C0514075-2993-814D-923A-07C75B140BAD}"/>
    <dgm:cxn modelId="{724240B3-568E-134A-BDED-EB1A0CFAD08D}" srcId="{13750AD3-BD01-CB42-9E57-5007890D1D36}" destId="{924FFE65-667F-4D4B-B42A-C0E25302CB04}" srcOrd="3" destOrd="0" parTransId="{BB7B8C43-DE6C-5443-8DEA-6E5AB6BC9E83}" sibTransId="{82935E81-1199-B146-A614-A8A8E6DA1336}"/>
    <dgm:cxn modelId="{8B3EC871-4866-4D1E-8848-C1990C8EDD2A}" type="presOf" srcId="{65F63065-08B5-0948-B273-D18E3454A731}" destId="{48E22A03-D008-E74C-9ADE-0A3DF4485E76}" srcOrd="0" destOrd="0" presId="urn:microsoft.com/office/officeart/2005/8/layout/funnel1"/>
    <dgm:cxn modelId="{2B01B1E1-BD1D-406A-9615-1339E6DF4F56}" type="presParOf" srcId="{D8AD6850-880D-A744-A3DD-93542A333560}" destId="{B65A70B1-15E8-2245-AE3A-F3E17114D2E5}" srcOrd="0" destOrd="0" presId="urn:microsoft.com/office/officeart/2005/8/layout/funnel1"/>
    <dgm:cxn modelId="{74B11888-47FE-45E1-A617-339EE8E097EB}" type="presParOf" srcId="{D8AD6850-880D-A744-A3DD-93542A333560}" destId="{CAE00A1F-34B7-5641-80C5-42ADE09207EA}" srcOrd="1" destOrd="0" presId="urn:microsoft.com/office/officeart/2005/8/layout/funnel1"/>
    <dgm:cxn modelId="{BE7C1EA8-3701-4A39-80E4-0C9A6728EED1}" type="presParOf" srcId="{D8AD6850-880D-A744-A3DD-93542A333560}" destId="{512895F7-B220-FD42-8793-8E7311B209B7}" srcOrd="2" destOrd="0" presId="urn:microsoft.com/office/officeart/2005/8/layout/funnel1"/>
    <dgm:cxn modelId="{18D2D8DB-8F02-4D8D-86A0-A947A3F326C7}" type="presParOf" srcId="{D8AD6850-880D-A744-A3DD-93542A333560}" destId="{48E22A03-D008-E74C-9ADE-0A3DF4485E76}" srcOrd="3" destOrd="0" presId="urn:microsoft.com/office/officeart/2005/8/layout/funnel1"/>
    <dgm:cxn modelId="{23CFCC79-D42E-40E0-A78F-C8AA9F102AC4}" type="presParOf" srcId="{D8AD6850-880D-A744-A3DD-93542A333560}" destId="{168A2016-236A-8441-BCD8-875BE93D19AC}" srcOrd="4" destOrd="0" presId="urn:microsoft.com/office/officeart/2005/8/layout/funnel1"/>
    <dgm:cxn modelId="{29D16668-89ED-4832-A314-47F11A528A0B}" type="presParOf" srcId="{D8AD6850-880D-A744-A3DD-93542A333560}" destId="{C0EB9146-6BBE-8244-8169-DE9FD6D5330D}" srcOrd="5" destOrd="0" presId="urn:microsoft.com/office/officeart/2005/8/layout/funnel1"/>
    <dgm:cxn modelId="{E7CD317F-183A-4A5F-A772-3C97BD00CB82}" type="presParOf" srcId="{D8AD6850-880D-A744-A3DD-93542A333560}" destId="{A704C9FE-2F96-5646-816F-71D788BC473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E25F10-CCE5-DD4A-893F-28229B594C02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62A62571-272F-EC41-9F27-CC52837187EB}">
      <dgm:prSet custT="1"/>
      <dgm:spPr/>
      <dgm:t>
        <a:bodyPr/>
        <a:lstStyle/>
        <a:p>
          <a:pPr algn="just" rtl="0"/>
          <a:r>
            <a:rPr lang="es-MX" sz="2000" b="1" dirty="0" smtClean="0">
              <a:solidFill>
                <a:schemeClr val="tx1"/>
              </a:solidFill>
            </a:rPr>
            <a:t>Los indicadores proporcionan información de la percepción que se tiene del Sistema de Impartición.</a:t>
          </a:r>
          <a:endParaRPr lang="es-MX" sz="2000" b="1" dirty="0">
            <a:solidFill>
              <a:schemeClr val="tx1"/>
            </a:solidFill>
          </a:endParaRPr>
        </a:p>
      </dgm:t>
    </dgm:pt>
    <dgm:pt modelId="{E34A7FF3-C114-3E44-BFE0-68002DA4301B}" type="parTrans" cxnId="{7F97D499-B821-6248-B896-7B98EAA44212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592F211D-4925-814E-AE26-F38887652A04}" type="sibTrans" cxnId="{7F97D499-B821-6248-B896-7B98EAA44212}">
      <dgm:prSet/>
      <dgm:spPr>
        <a:solidFill>
          <a:srgbClr val="800000"/>
        </a:solidFill>
      </dgm:spPr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EDA27AB7-9971-6447-84C3-AE19930B0812}">
      <dgm:prSet custT="1"/>
      <dgm:spPr/>
      <dgm:t>
        <a:bodyPr/>
        <a:lstStyle/>
        <a:p>
          <a:pPr algn="just" rtl="0"/>
          <a:r>
            <a:rPr lang="es-MX" sz="2000" b="1" dirty="0" smtClean="0">
              <a:solidFill>
                <a:schemeClr val="tx1"/>
              </a:solidFill>
            </a:rPr>
            <a:t>Su evaluación se hace a través de  preguntas directas y  la respuesta de opción múltiple donde las representativas son la base para ponderar el puntaje.</a:t>
          </a:r>
          <a:endParaRPr lang="es-ES" sz="2000" b="1" dirty="0">
            <a:solidFill>
              <a:schemeClr val="tx1"/>
            </a:solidFill>
          </a:endParaRPr>
        </a:p>
      </dgm:t>
    </dgm:pt>
    <dgm:pt modelId="{9F691727-A1F8-1B43-BC8F-24A558C982D9}" type="parTrans" cxnId="{F71549A8-B50A-3047-8054-ED94545985B9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A6F00161-2B3B-0941-A083-94E5887BC945}" type="sibTrans" cxnId="{F71549A8-B50A-3047-8054-ED94545985B9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C9D31C03-0A90-E141-A423-BE0343C12904}">
      <dgm:prSet custT="1"/>
      <dgm:spPr/>
      <dgm:t>
        <a:bodyPr/>
        <a:lstStyle/>
        <a:p>
          <a:pPr algn="just" rtl="0"/>
          <a:r>
            <a:rPr lang="es-MX" sz="2000" b="1" dirty="0" smtClean="0">
              <a:solidFill>
                <a:schemeClr val="tx1"/>
              </a:solidFill>
            </a:rPr>
            <a:t>Información relativa a confianza, honorabilidad, imparcialidad, eficiencia y calidad del servicio y del juzgador.</a:t>
          </a:r>
          <a:endParaRPr lang="es-MX" sz="2000" b="1" dirty="0">
            <a:solidFill>
              <a:schemeClr val="tx1"/>
            </a:solidFill>
          </a:endParaRPr>
        </a:p>
      </dgm:t>
    </dgm:pt>
    <dgm:pt modelId="{726AC331-E9B7-4040-9E35-1B7504A0728E}" type="parTrans" cxnId="{85772B39-F7C3-154D-8FC2-30F106D38C5C}">
      <dgm:prSet/>
      <dgm:spPr/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07372599-1883-3C4B-8592-E16139954AFD}" type="sibTrans" cxnId="{85772B39-F7C3-154D-8FC2-30F106D38C5C}">
      <dgm:prSet/>
      <dgm:spPr>
        <a:solidFill>
          <a:srgbClr val="800000"/>
        </a:solidFill>
      </dgm:spPr>
      <dgm:t>
        <a:bodyPr/>
        <a:lstStyle/>
        <a:p>
          <a:endParaRPr lang="es-ES_tradnl" b="1">
            <a:solidFill>
              <a:schemeClr val="tx1"/>
            </a:solidFill>
          </a:endParaRPr>
        </a:p>
      </dgm:t>
    </dgm:pt>
    <dgm:pt modelId="{86C5E1A9-40AB-0148-8349-B934ADA9D93A}" type="pres">
      <dgm:prSet presAssocID="{B6E25F10-CCE5-DD4A-893F-28229B594C02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1908939-D256-6145-8F8C-11E7DF5B0EB2}" type="pres">
      <dgm:prSet presAssocID="{62A62571-272F-EC41-9F27-CC52837187E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57AF402-9445-C74F-B9B0-9FA18D493C37}" type="pres">
      <dgm:prSet presAssocID="{592F211D-4925-814E-AE26-F38887652A04}" presName="sibTrans" presStyleLbl="sibTrans2D1" presStyleIdx="0" presStyleCnt="2"/>
      <dgm:spPr/>
      <dgm:t>
        <a:bodyPr/>
        <a:lstStyle/>
        <a:p>
          <a:endParaRPr lang="es-ES_tradnl"/>
        </a:p>
      </dgm:t>
    </dgm:pt>
    <dgm:pt modelId="{7047D7B7-8FF4-CC49-8AD7-68DEBD926332}" type="pres">
      <dgm:prSet presAssocID="{592F211D-4925-814E-AE26-F38887652A04}" presName="connectorText" presStyleLbl="sibTrans2D1" presStyleIdx="0" presStyleCnt="2"/>
      <dgm:spPr/>
      <dgm:t>
        <a:bodyPr/>
        <a:lstStyle/>
        <a:p>
          <a:endParaRPr lang="es-ES_tradnl"/>
        </a:p>
      </dgm:t>
    </dgm:pt>
    <dgm:pt modelId="{4F03BE77-C633-1545-B6C9-4A2A65E4AA7E}" type="pres">
      <dgm:prSet presAssocID="{C9D31C03-0A90-E141-A423-BE0343C129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72F2150-95A3-8843-9443-AE0163F6470E}" type="pres">
      <dgm:prSet presAssocID="{07372599-1883-3C4B-8592-E16139954AFD}" presName="sibTrans" presStyleLbl="sibTrans2D1" presStyleIdx="1" presStyleCnt="2"/>
      <dgm:spPr/>
      <dgm:t>
        <a:bodyPr/>
        <a:lstStyle/>
        <a:p>
          <a:endParaRPr lang="es-ES_tradnl"/>
        </a:p>
      </dgm:t>
    </dgm:pt>
    <dgm:pt modelId="{B75493F9-F642-3F4B-B91D-47F7C2E439E2}" type="pres">
      <dgm:prSet presAssocID="{07372599-1883-3C4B-8592-E16139954AFD}" presName="connectorText" presStyleLbl="sibTrans2D1" presStyleIdx="1" presStyleCnt="2"/>
      <dgm:spPr/>
      <dgm:t>
        <a:bodyPr/>
        <a:lstStyle/>
        <a:p>
          <a:endParaRPr lang="es-ES_tradnl"/>
        </a:p>
      </dgm:t>
    </dgm:pt>
    <dgm:pt modelId="{FBC948DB-B46A-E544-8BA3-BB60EE04230B}" type="pres">
      <dgm:prSet presAssocID="{EDA27AB7-9971-6447-84C3-AE19930B08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3E504288-7451-4B31-8F2C-4DF7B48B19F2}" type="presOf" srcId="{592F211D-4925-814E-AE26-F38887652A04}" destId="{157AF402-9445-C74F-B9B0-9FA18D493C37}" srcOrd="0" destOrd="0" presId="urn:microsoft.com/office/officeart/2005/8/layout/process2"/>
    <dgm:cxn modelId="{7F97D499-B821-6248-B896-7B98EAA44212}" srcId="{B6E25F10-CCE5-DD4A-893F-28229B594C02}" destId="{62A62571-272F-EC41-9F27-CC52837187EB}" srcOrd="0" destOrd="0" parTransId="{E34A7FF3-C114-3E44-BFE0-68002DA4301B}" sibTransId="{592F211D-4925-814E-AE26-F38887652A04}"/>
    <dgm:cxn modelId="{F4F6C19E-7A54-43EC-8CBC-896D9858B0B9}" type="presOf" srcId="{07372599-1883-3C4B-8592-E16139954AFD}" destId="{772F2150-95A3-8843-9443-AE0163F6470E}" srcOrd="0" destOrd="0" presId="urn:microsoft.com/office/officeart/2005/8/layout/process2"/>
    <dgm:cxn modelId="{6511D4B9-0502-46F1-91F5-8B20CAC2048C}" type="presOf" srcId="{07372599-1883-3C4B-8592-E16139954AFD}" destId="{B75493F9-F642-3F4B-B91D-47F7C2E439E2}" srcOrd="1" destOrd="0" presId="urn:microsoft.com/office/officeart/2005/8/layout/process2"/>
    <dgm:cxn modelId="{DF127B7B-B337-4393-87DC-FA9A279D46CA}" type="presOf" srcId="{EDA27AB7-9971-6447-84C3-AE19930B0812}" destId="{FBC948DB-B46A-E544-8BA3-BB60EE04230B}" srcOrd="0" destOrd="0" presId="urn:microsoft.com/office/officeart/2005/8/layout/process2"/>
    <dgm:cxn modelId="{F71549A8-B50A-3047-8054-ED94545985B9}" srcId="{B6E25F10-CCE5-DD4A-893F-28229B594C02}" destId="{EDA27AB7-9971-6447-84C3-AE19930B0812}" srcOrd="2" destOrd="0" parTransId="{9F691727-A1F8-1B43-BC8F-24A558C982D9}" sibTransId="{A6F00161-2B3B-0941-A083-94E5887BC945}"/>
    <dgm:cxn modelId="{F852F20F-9AB5-479A-80FA-9F958ADC3DAE}" type="presOf" srcId="{B6E25F10-CCE5-DD4A-893F-28229B594C02}" destId="{86C5E1A9-40AB-0148-8349-B934ADA9D93A}" srcOrd="0" destOrd="0" presId="urn:microsoft.com/office/officeart/2005/8/layout/process2"/>
    <dgm:cxn modelId="{099A8B67-E258-4B0B-8ED3-AA2DB0B9A618}" type="presOf" srcId="{62A62571-272F-EC41-9F27-CC52837187EB}" destId="{51908939-D256-6145-8F8C-11E7DF5B0EB2}" srcOrd="0" destOrd="0" presId="urn:microsoft.com/office/officeart/2005/8/layout/process2"/>
    <dgm:cxn modelId="{85772B39-F7C3-154D-8FC2-30F106D38C5C}" srcId="{B6E25F10-CCE5-DD4A-893F-28229B594C02}" destId="{C9D31C03-0A90-E141-A423-BE0343C12904}" srcOrd="1" destOrd="0" parTransId="{726AC331-E9B7-4040-9E35-1B7504A0728E}" sibTransId="{07372599-1883-3C4B-8592-E16139954AFD}"/>
    <dgm:cxn modelId="{2EF476B5-A408-4A32-B939-A7345EF0E199}" type="presOf" srcId="{592F211D-4925-814E-AE26-F38887652A04}" destId="{7047D7B7-8FF4-CC49-8AD7-68DEBD926332}" srcOrd="1" destOrd="0" presId="urn:microsoft.com/office/officeart/2005/8/layout/process2"/>
    <dgm:cxn modelId="{D8F0FC42-7237-4ED3-B0D8-F7FB23A41C7D}" type="presOf" srcId="{C9D31C03-0A90-E141-A423-BE0343C12904}" destId="{4F03BE77-C633-1545-B6C9-4A2A65E4AA7E}" srcOrd="0" destOrd="0" presId="urn:microsoft.com/office/officeart/2005/8/layout/process2"/>
    <dgm:cxn modelId="{F1BEEDA0-0492-444A-A1C3-D737923FADEE}" type="presParOf" srcId="{86C5E1A9-40AB-0148-8349-B934ADA9D93A}" destId="{51908939-D256-6145-8F8C-11E7DF5B0EB2}" srcOrd="0" destOrd="0" presId="urn:microsoft.com/office/officeart/2005/8/layout/process2"/>
    <dgm:cxn modelId="{993C2C69-3DED-4509-B574-F08C9E8EED8E}" type="presParOf" srcId="{86C5E1A9-40AB-0148-8349-B934ADA9D93A}" destId="{157AF402-9445-C74F-B9B0-9FA18D493C37}" srcOrd="1" destOrd="0" presId="urn:microsoft.com/office/officeart/2005/8/layout/process2"/>
    <dgm:cxn modelId="{046B24A8-7DFA-470B-B372-8B3429EDF324}" type="presParOf" srcId="{157AF402-9445-C74F-B9B0-9FA18D493C37}" destId="{7047D7B7-8FF4-CC49-8AD7-68DEBD926332}" srcOrd="0" destOrd="0" presId="urn:microsoft.com/office/officeart/2005/8/layout/process2"/>
    <dgm:cxn modelId="{A359919C-02E7-41A7-81E1-F951C32328CC}" type="presParOf" srcId="{86C5E1A9-40AB-0148-8349-B934ADA9D93A}" destId="{4F03BE77-C633-1545-B6C9-4A2A65E4AA7E}" srcOrd="2" destOrd="0" presId="urn:microsoft.com/office/officeart/2005/8/layout/process2"/>
    <dgm:cxn modelId="{BA2E6840-BFAF-4D70-BA39-A40D7D5E4EFC}" type="presParOf" srcId="{86C5E1A9-40AB-0148-8349-B934ADA9D93A}" destId="{772F2150-95A3-8843-9443-AE0163F6470E}" srcOrd="3" destOrd="0" presId="urn:microsoft.com/office/officeart/2005/8/layout/process2"/>
    <dgm:cxn modelId="{5626342A-AA99-4EF0-B5FA-30778A9D324D}" type="presParOf" srcId="{772F2150-95A3-8843-9443-AE0163F6470E}" destId="{B75493F9-F642-3F4B-B91D-47F7C2E439E2}" srcOrd="0" destOrd="0" presId="urn:microsoft.com/office/officeart/2005/8/layout/process2"/>
    <dgm:cxn modelId="{7A3BE12C-B595-41BB-A0FA-204CA2333832}" type="presParOf" srcId="{86C5E1A9-40AB-0148-8349-B934ADA9D93A}" destId="{FBC948DB-B46A-E544-8BA3-BB60EE04230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92A59-23B7-BB49-BFCD-F05C1E7A74B8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700" kern="1200" dirty="0" smtClean="0"/>
            <a:t>Indicadores</a:t>
          </a:r>
          <a:endParaRPr lang="es-ES_tradnl" sz="2700" kern="1200" dirty="0"/>
        </a:p>
      </dsp:txBody>
      <dsp:txXfrm rot="-5400000">
        <a:off x="1" y="852162"/>
        <a:ext cx="1697087" cy="727323"/>
      </dsp:txXfrm>
    </dsp:sp>
    <dsp:sp modelId="{349EE18D-5BFB-D647-99D5-6230AF2BEE7E}">
      <dsp:nvSpPr>
        <dsp:cNvPr id="0" name=""/>
        <dsp:cNvSpPr/>
      </dsp:nvSpPr>
      <dsp:spPr>
        <a:xfrm rot="5400000">
          <a:off x="3946810" y="-2246104"/>
          <a:ext cx="1575866" cy="607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solidFill>
                <a:schemeClr val="tx1"/>
              </a:solidFill>
            </a:rPr>
            <a:t>El servicio de impartición de justicia responde a una dinámica social cambiante en el número de demandas a resolver y la complejidad de sus temas.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1697088" y="80545"/>
        <a:ext cx="5998385" cy="1422012"/>
      </dsp:txXfrm>
    </dsp:sp>
    <dsp:sp modelId="{F48D65CD-0E19-EF4C-ADE5-34898A42E3F9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700" kern="1200" dirty="0"/>
        </a:p>
      </dsp:txBody>
      <dsp:txXfrm rot="-5400000">
        <a:off x="1" y="2992516"/>
        <a:ext cx="1697087" cy="727323"/>
      </dsp:txXfrm>
    </dsp:sp>
    <dsp:sp modelId="{230562E8-FFA3-BF48-A31F-32DB87F11CC1}">
      <dsp:nvSpPr>
        <dsp:cNvPr id="0" name=""/>
        <dsp:cNvSpPr/>
      </dsp:nvSpPr>
      <dsp:spPr>
        <a:xfrm rot="5400000">
          <a:off x="3946810" y="-105751"/>
          <a:ext cx="1575866" cy="607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solidFill>
                <a:schemeClr val="tx1"/>
              </a:solidFill>
            </a:rPr>
            <a:t>Un sistema de evaluación y control establece  intensidad, frecuencia y características de los asuntos competencia de los órganos jurisdiccionales, así como las condiciones operativas en las que se debe proporcionar el servicio.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1697088" y="2220898"/>
        <a:ext cx="5998385" cy="14220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97F39-1494-E842-8F9B-327A703A3042}">
      <dsp:nvSpPr>
        <dsp:cNvPr id="0" name=""/>
        <dsp:cNvSpPr/>
      </dsp:nvSpPr>
      <dsp:spPr>
        <a:xfrm rot="10800000">
          <a:off x="2232515" y="2756"/>
          <a:ext cx="6891528" cy="198671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088" tIns="95250" rIns="17780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b="1" kern="1200" dirty="0" smtClean="0">
              <a:solidFill>
                <a:schemeClr val="tx1"/>
              </a:solidFill>
            </a:rPr>
            <a:t>Este indicador refleja la percepción que los usuarios tienen del sistema de impartición de justicia sobre la expeditez, imparcialidad, capacidad y eficiencia de los juzgadores.</a:t>
          </a:r>
          <a:endParaRPr sz="2500" b="1" kern="1200" dirty="0">
            <a:solidFill>
              <a:schemeClr val="tx1"/>
            </a:solidFill>
          </a:endParaRPr>
        </a:p>
      </dsp:txBody>
      <dsp:txXfrm rot="10800000">
        <a:off x="2729194" y="2756"/>
        <a:ext cx="6394849" cy="1986718"/>
      </dsp:txXfrm>
    </dsp:sp>
    <dsp:sp modelId="{46C0C86C-1D86-BC4E-BA75-9D55612B45EA}">
      <dsp:nvSpPr>
        <dsp:cNvPr id="0" name=""/>
        <dsp:cNvSpPr/>
      </dsp:nvSpPr>
      <dsp:spPr>
        <a:xfrm>
          <a:off x="1239156" y="2756"/>
          <a:ext cx="1986718" cy="198671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E2AE97-F9B0-0340-BB17-8900829C45F8}">
      <dsp:nvSpPr>
        <dsp:cNvPr id="0" name=""/>
        <dsp:cNvSpPr/>
      </dsp:nvSpPr>
      <dsp:spPr>
        <a:xfrm rot="10800000">
          <a:off x="2232515" y="2582525"/>
          <a:ext cx="6891528" cy="198671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088" tIns="95250" rIns="17780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b="1" kern="1200" dirty="0" smtClean="0">
              <a:solidFill>
                <a:schemeClr val="tx1"/>
              </a:solidFill>
            </a:rPr>
            <a:t>Su evaluación se basa en la aplicación de preguntas directas con respuesta de opción múltiple donde las más representativas son la base para ponderar el puntaje.</a:t>
          </a:r>
          <a:r>
            <a:rPr lang="es-ES" sz="2500" b="1" kern="1200" dirty="0" smtClean="0">
              <a:solidFill>
                <a:schemeClr val="tx1"/>
              </a:solidFill>
            </a:rPr>
            <a:t> </a:t>
          </a:r>
          <a:endParaRPr sz="2500" b="1" kern="1200" dirty="0">
            <a:solidFill>
              <a:schemeClr val="tx1"/>
            </a:solidFill>
          </a:endParaRPr>
        </a:p>
      </dsp:txBody>
      <dsp:txXfrm rot="10800000">
        <a:off x="2729194" y="2582525"/>
        <a:ext cx="6394849" cy="1986718"/>
      </dsp:txXfrm>
    </dsp:sp>
    <dsp:sp modelId="{7539A38E-AB71-5F43-85E9-023BE99176FB}">
      <dsp:nvSpPr>
        <dsp:cNvPr id="0" name=""/>
        <dsp:cNvSpPr/>
      </dsp:nvSpPr>
      <dsp:spPr>
        <a:xfrm>
          <a:off x="1239156" y="2582525"/>
          <a:ext cx="1986718" cy="198671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13BEA-52EF-7943-A108-C6533259B484}">
      <dsp:nvSpPr>
        <dsp:cNvPr id="0" name=""/>
        <dsp:cNvSpPr/>
      </dsp:nvSpPr>
      <dsp:spPr>
        <a:xfrm>
          <a:off x="4561590" y="1222126"/>
          <a:ext cx="1637289" cy="16372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20DDE22-2737-424E-9A24-78D4AEE026AA}">
      <dsp:nvSpPr>
        <dsp:cNvPr id="0" name=""/>
        <dsp:cNvSpPr/>
      </dsp:nvSpPr>
      <dsp:spPr>
        <a:xfrm>
          <a:off x="4356929" y="0"/>
          <a:ext cx="2046611" cy="11148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Promedio de </a:t>
          </a:r>
          <a:r>
            <a:rPr lang="es-MX" sz="2000" b="1" kern="1200" dirty="0" smtClean="0">
              <a:solidFill>
                <a:schemeClr val="tx1"/>
              </a:solidFill>
            </a:rPr>
            <a:t>edad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4356929" y="0"/>
        <a:ext cx="2046611" cy="1114885"/>
      </dsp:txXfrm>
    </dsp:sp>
    <dsp:sp modelId="{29A49187-9A55-D141-B877-6D4EADEABEC9}">
      <dsp:nvSpPr>
        <dsp:cNvPr id="0" name=""/>
        <dsp:cNvSpPr/>
      </dsp:nvSpPr>
      <dsp:spPr>
        <a:xfrm>
          <a:off x="5093027" y="1528985"/>
          <a:ext cx="1637289" cy="16372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9383AB-7C00-F34B-B938-1D68005F5091}">
      <dsp:nvSpPr>
        <dsp:cNvPr id="0" name=""/>
        <dsp:cNvSpPr/>
      </dsp:nvSpPr>
      <dsp:spPr>
        <a:xfrm>
          <a:off x="6851748" y="1061795"/>
          <a:ext cx="1939505" cy="12210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Antigüedad  de los Jueces y Magistrados en el Poder </a:t>
          </a:r>
          <a:r>
            <a:rPr lang="es-MX" sz="2000" b="1" kern="1200" dirty="0" smtClean="0">
              <a:solidFill>
                <a:schemeClr val="tx1"/>
              </a:solidFill>
            </a:rPr>
            <a:t>Judicial</a:t>
          </a:r>
          <a:endParaRPr sz="2000" b="1" kern="1200" dirty="0">
            <a:solidFill>
              <a:schemeClr val="tx1"/>
            </a:solidFill>
          </a:endParaRPr>
        </a:p>
      </dsp:txBody>
      <dsp:txXfrm>
        <a:off x="6851748" y="1061795"/>
        <a:ext cx="1939505" cy="1221065"/>
      </dsp:txXfrm>
    </dsp:sp>
    <dsp:sp modelId="{FF54DFCC-4250-AD40-AA20-8D969B4C658E}">
      <dsp:nvSpPr>
        <dsp:cNvPr id="0" name=""/>
        <dsp:cNvSpPr/>
      </dsp:nvSpPr>
      <dsp:spPr>
        <a:xfrm>
          <a:off x="5093027" y="2142703"/>
          <a:ext cx="1637289" cy="16372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FA94D0-1036-2B42-8E11-BD6834A9B9D6}">
      <dsp:nvSpPr>
        <dsp:cNvPr id="0" name=""/>
        <dsp:cNvSpPr/>
      </dsp:nvSpPr>
      <dsp:spPr>
        <a:xfrm>
          <a:off x="6851748" y="2882775"/>
          <a:ext cx="1939505" cy="136440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Antigüedad en la carrera </a:t>
          </a:r>
          <a:r>
            <a:rPr lang="es-MX" sz="2000" b="1" kern="1200" dirty="0" smtClean="0">
              <a:solidFill>
                <a:schemeClr val="tx1"/>
              </a:solidFill>
            </a:rPr>
            <a:t>judicial</a:t>
          </a:r>
          <a:endParaRPr sz="2000" b="1" kern="1200" dirty="0">
            <a:solidFill>
              <a:schemeClr val="tx1"/>
            </a:solidFill>
          </a:endParaRPr>
        </a:p>
      </dsp:txBody>
      <dsp:txXfrm>
        <a:off x="6851748" y="2882775"/>
        <a:ext cx="1939505" cy="1364407"/>
      </dsp:txXfrm>
    </dsp:sp>
    <dsp:sp modelId="{13A98220-5C80-764C-BA3E-2B1B4FF67E18}">
      <dsp:nvSpPr>
        <dsp:cNvPr id="0" name=""/>
        <dsp:cNvSpPr/>
      </dsp:nvSpPr>
      <dsp:spPr>
        <a:xfrm>
          <a:off x="4561590" y="2450093"/>
          <a:ext cx="1637289" cy="16372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7A8A6F9-0823-844C-8B99-32E30E50DFF2}">
      <dsp:nvSpPr>
        <dsp:cNvPr id="0" name=""/>
        <dsp:cNvSpPr/>
      </dsp:nvSpPr>
      <dsp:spPr>
        <a:xfrm>
          <a:off x="4356929" y="4194093"/>
          <a:ext cx="2046611" cy="11148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Mecanismos de </a:t>
          </a:r>
          <a:r>
            <a:rPr lang="es-MX" sz="2000" b="1" kern="1200" dirty="0" smtClean="0">
              <a:solidFill>
                <a:schemeClr val="tx1"/>
              </a:solidFill>
            </a:rPr>
            <a:t>designación</a:t>
          </a:r>
          <a:endParaRPr sz="2000" b="1" kern="1200" dirty="0">
            <a:solidFill>
              <a:schemeClr val="tx1"/>
            </a:solidFill>
          </a:endParaRPr>
        </a:p>
      </dsp:txBody>
      <dsp:txXfrm>
        <a:off x="4356929" y="4194093"/>
        <a:ext cx="2046611" cy="1114885"/>
      </dsp:txXfrm>
    </dsp:sp>
    <dsp:sp modelId="{D3EF917C-5150-8849-9F05-3D9D6A98E70D}">
      <dsp:nvSpPr>
        <dsp:cNvPr id="0" name=""/>
        <dsp:cNvSpPr/>
      </dsp:nvSpPr>
      <dsp:spPr>
        <a:xfrm>
          <a:off x="4030153" y="2142703"/>
          <a:ext cx="1637289" cy="16372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6C32E8-A3CA-174D-A3D4-CCFA98AFD674}">
      <dsp:nvSpPr>
        <dsp:cNvPr id="0" name=""/>
        <dsp:cNvSpPr/>
      </dsp:nvSpPr>
      <dsp:spPr>
        <a:xfrm>
          <a:off x="1969215" y="2882775"/>
          <a:ext cx="1939505" cy="136440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Maestrías y Doctorados de los Juzgadores</a:t>
          </a:r>
          <a:endParaRPr sz="2000" b="1" kern="1200" dirty="0">
            <a:solidFill>
              <a:schemeClr val="tx1"/>
            </a:solidFill>
          </a:endParaRPr>
        </a:p>
      </dsp:txBody>
      <dsp:txXfrm>
        <a:off x="1969215" y="2882775"/>
        <a:ext cx="1939505" cy="1364407"/>
      </dsp:txXfrm>
    </dsp:sp>
    <dsp:sp modelId="{3D7A3157-0303-B44F-AD85-2DA4F20D5CD6}">
      <dsp:nvSpPr>
        <dsp:cNvPr id="0" name=""/>
        <dsp:cNvSpPr/>
      </dsp:nvSpPr>
      <dsp:spPr>
        <a:xfrm>
          <a:off x="4030153" y="1528985"/>
          <a:ext cx="1637289" cy="16372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C069533-E7A4-104A-BAFC-5609F5823C6D}">
      <dsp:nvSpPr>
        <dsp:cNvPr id="0" name=""/>
        <dsp:cNvSpPr/>
      </dsp:nvSpPr>
      <dsp:spPr>
        <a:xfrm>
          <a:off x="1969215" y="1061795"/>
          <a:ext cx="1939505" cy="136440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Cursos de </a:t>
          </a:r>
          <a:r>
            <a:rPr lang="es-MX" sz="2000" b="1" kern="1200" dirty="0" smtClean="0">
              <a:solidFill>
                <a:schemeClr val="tx1"/>
              </a:solidFill>
            </a:rPr>
            <a:t>Especialización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1969215" y="1061795"/>
        <a:ext cx="1939505" cy="13644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0E164-07B8-824F-8230-EDC7CAD10D25}">
      <dsp:nvSpPr>
        <dsp:cNvPr id="0" name=""/>
        <dsp:cNvSpPr/>
      </dsp:nvSpPr>
      <dsp:spPr>
        <a:xfrm>
          <a:off x="9660" y="909112"/>
          <a:ext cx="5775014" cy="30903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Determinar el quehacer de los juzgadores, a partir del análisis de  factores de aplicación general y </a:t>
          </a:r>
          <a:r>
            <a:rPr lang="es-ES" sz="2000" b="1" kern="1200" dirty="0" smtClean="0">
              <a:solidFill>
                <a:schemeClr val="tx1"/>
              </a:solidFill>
            </a:rPr>
            <a:t>particular. </a:t>
          </a:r>
          <a:endParaRPr sz="2000" b="1" kern="1200" dirty="0">
            <a:solidFill>
              <a:schemeClr val="tx1"/>
            </a:solidFill>
          </a:endParaRPr>
        </a:p>
      </dsp:txBody>
      <dsp:txXfrm>
        <a:off x="1554823" y="909112"/>
        <a:ext cx="2684689" cy="3090325"/>
      </dsp:txXfrm>
    </dsp:sp>
    <dsp:sp modelId="{44E661DD-AC23-CD4A-A5C2-B556AD20A8CA}">
      <dsp:nvSpPr>
        <dsp:cNvPr id="0" name=""/>
        <dsp:cNvSpPr/>
      </dsp:nvSpPr>
      <dsp:spPr>
        <a:xfrm>
          <a:off x="5207173" y="909112"/>
          <a:ext cx="5775014" cy="30903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Conocer las tendencias que permitan identificar una determinada circunscripción territorial en que por el número o complejidad de asuntos es necesaria la creación de más órganos jurisdiccionales.</a:t>
          </a:r>
          <a:endParaRPr sz="2000" b="1" kern="1200" dirty="0">
            <a:solidFill>
              <a:schemeClr val="tx1"/>
            </a:solidFill>
          </a:endParaRPr>
        </a:p>
      </dsp:txBody>
      <dsp:txXfrm>
        <a:off x="6752336" y="909112"/>
        <a:ext cx="2684689" cy="30903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A42EE-CBF4-024C-92E8-BDC07F0DD242}">
      <dsp:nvSpPr>
        <dsp:cNvPr id="0" name=""/>
        <dsp:cNvSpPr/>
      </dsp:nvSpPr>
      <dsp:spPr>
        <a:xfrm>
          <a:off x="1453486" y="3033"/>
          <a:ext cx="5801565" cy="14985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Sistematizar la información que se genera en los órganos jurisdiccionales, para el auxilio en la toma de </a:t>
          </a:r>
          <a:r>
            <a:rPr lang="es-ES" sz="2000" b="1" kern="1200" dirty="0" smtClean="0">
              <a:solidFill>
                <a:schemeClr val="tx1"/>
              </a:solidFill>
            </a:rPr>
            <a:t>decisiones.</a:t>
          </a:r>
          <a:endParaRPr sz="2000" b="1" kern="1200" dirty="0">
            <a:solidFill>
              <a:schemeClr val="tx1"/>
            </a:solidFill>
          </a:endParaRPr>
        </a:p>
      </dsp:txBody>
      <dsp:txXfrm>
        <a:off x="2202752" y="3033"/>
        <a:ext cx="4303034" cy="1498531"/>
      </dsp:txXfrm>
    </dsp:sp>
    <dsp:sp modelId="{811509FA-3C98-7643-8A8F-302262FFCE1D}">
      <dsp:nvSpPr>
        <dsp:cNvPr id="0" name=""/>
        <dsp:cNvSpPr/>
      </dsp:nvSpPr>
      <dsp:spPr>
        <a:xfrm>
          <a:off x="1453486" y="1711359"/>
          <a:ext cx="6638420" cy="14985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Contar con juzgadores más especializados que respondan al nivel de impartición de Justicia que los </a:t>
          </a:r>
          <a:r>
            <a:rPr lang="es-ES" sz="2000" b="1" kern="1200" smtClean="0">
              <a:solidFill>
                <a:schemeClr val="tx1"/>
              </a:solidFill>
            </a:rPr>
            <a:t>gobernados  </a:t>
          </a:r>
          <a:r>
            <a:rPr lang="es-ES" sz="2000" b="1" kern="1200" smtClean="0">
              <a:solidFill>
                <a:schemeClr val="tx1"/>
              </a:solidFill>
            </a:rPr>
            <a:t>solicitan.</a:t>
          </a:r>
          <a:endParaRPr sz="2000" b="1" kern="1200" dirty="0">
            <a:solidFill>
              <a:schemeClr val="tx1"/>
            </a:solidFill>
          </a:endParaRPr>
        </a:p>
      </dsp:txBody>
      <dsp:txXfrm>
        <a:off x="2202752" y="1711359"/>
        <a:ext cx="5139889" cy="1498531"/>
      </dsp:txXfrm>
    </dsp:sp>
    <dsp:sp modelId="{DE6B23AF-20C8-B646-BF51-6B0512104626}">
      <dsp:nvSpPr>
        <dsp:cNvPr id="0" name=""/>
        <dsp:cNvSpPr/>
      </dsp:nvSpPr>
      <dsp:spPr>
        <a:xfrm>
          <a:off x="1453486" y="3419685"/>
          <a:ext cx="7475275" cy="14985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Establecer una metodología uniforme en la generación y transparencia de la información generada por los órganos jurisdiccionales. </a:t>
          </a:r>
          <a:endParaRPr sz="2000" b="1" kern="1200" dirty="0">
            <a:solidFill>
              <a:schemeClr val="tx1"/>
            </a:solidFill>
          </a:endParaRPr>
        </a:p>
      </dsp:txBody>
      <dsp:txXfrm>
        <a:off x="2202752" y="3419685"/>
        <a:ext cx="5976744" cy="1498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64FEB-2A6A-AD45-A08E-F10A18F90856}">
      <dsp:nvSpPr>
        <dsp:cNvPr id="0" name=""/>
        <dsp:cNvSpPr/>
      </dsp:nvSpPr>
      <dsp:spPr>
        <a:xfrm>
          <a:off x="0" y="0"/>
          <a:ext cx="7492756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Oportunidad para la captación y sistematización de la información que se genera en los órganos jurisdiccionales.</a:t>
          </a:r>
          <a:endParaRPr lang="es-ES_tradnl" sz="2000" b="1" kern="1200" dirty="0">
            <a:solidFill>
              <a:schemeClr val="tx1"/>
            </a:solidFill>
          </a:endParaRPr>
        </a:p>
      </dsp:txBody>
      <dsp:txXfrm>
        <a:off x="24104" y="24104"/>
        <a:ext cx="6508431" cy="774752"/>
      </dsp:txXfrm>
    </dsp:sp>
    <dsp:sp modelId="{7E7C8CA9-1D84-B246-8DEB-9C4DF8E30EFC}">
      <dsp:nvSpPr>
        <dsp:cNvPr id="0" name=""/>
        <dsp:cNvSpPr/>
      </dsp:nvSpPr>
      <dsp:spPr>
        <a:xfrm>
          <a:off x="559524" y="937260"/>
          <a:ext cx="7492756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Flexibilidad para adaptarse a las diferentes circunstancias que enfrentan los órganos jurisdiccionales.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583628" y="961364"/>
        <a:ext cx="6350100" cy="774752"/>
      </dsp:txXfrm>
    </dsp:sp>
    <dsp:sp modelId="{9CD176CE-6B59-0046-B6CC-E45337AD13B0}">
      <dsp:nvSpPr>
        <dsp:cNvPr id="0" name=""/>
        <dsp:cNvSpPr/>
      </dsp:nvSpPr>
      <dsp:spPr>
        <a:xfrm>
          <a:off x="1119048" y="1874520"/>
          <a:ext cx="7492756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Capacidad suficiente para procesar grandes volúmenes de información.</a:t>
          </a:r>
          <a:endParaRPr lang="es-ES_tradnl" sz="2000" b="1" kern="1200" dirty="0">
            <a:solidFill>
              <a:schemeClr val="tx1"/>
            </a:solidFill>
          </a:endParaRPr>
        </a:p>
      </dsp:txBody>
      <dsp:txXfrm>
        <a:off x="1143152" y="1898624"/>
        <a:ext cx="6350100" cy="774752"/>
      </dsp:txXfrm>
    </dsp:sp>
    <dsp:sp modelId="{19E5FFE6-A76C-384F-B52E-7BAB471EA424}">
      <dsp:nvSpPr>
        <dsp:cNvPr id="0" name=""/>
        <dsp:cNvSpPr/>
      </dsp:nvSpPr>
      <dsp:spPr>
        <a:xfrm>
          <a:off x="1678572" y="2811780"/>
          <a:ext cx="7492756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Confiabilidad en los resultados derivados del procesamiento de la información.</a:t>
          </a:r>
          <a:endParaRPr lang="es-ES_tradnl" sz="2000" b="1" kern="1200" dirty="0">
            <a:solidFill>
              <a:schemeClr val="tx1"/>
            </a:solidFill>
          </a:endParaRPr>
        </a:p>
      </dsp:txBody>
      <dsp:txXfrm>
        <a:off x="1702676" y="2835884"/>
        <a:ext cx="6350100" cy="774752"/>
      </dsp:txXfrm>
    </dsp:sp>
    <dsp:sp modelId="{074FEDB1-2FCB-D14B-87D1-60BC91D2AB80}">
      <dsp:nvSpPr>
        <dsp:cNvPr id="0" name=""/>
        <dsp:cNvSpPr/>
      </dsp:nvSpPr>
      <dsp:spPr>
        <a:xfrm>
          <a:off x="2238096" y="3749040"/>
          <a:ext cx="7492756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Certeza en los criterios jurídicos y metodologías utilizadas para el análisis e interpretación de la información.</a:t>
          </a:r>
          <a:endParaRPr lang="es-ES_tradnl" sz="2000" b="1" kern="1200" dirty="0">
            <a:solidFill>
              <a:schemeClr val="tx1"/>
            </a:solidFill>
          </a:endParaRPr>
        </a:p>
      </dsp:txBody>
      <dsp:txXfrm>
        <a:off x="2262200" y="3773144"/>
        <a:ext cx="6350100" cy="774752"/>
      </dsp:txXfrm>
    </dsp:sp>
    <dsp:sp modelId="{EBF1EFC3-0F6A-6742-B21F-244959B4EBDF}">
      <dsp:nvSpPr>
        <dsp:cNvPr id="0" name=""/>
        <dsp:cNvSpPr/>
      </dsp:nvSpPr>
      <dsp:spPr>
        <a:xfrm>
          <a:off x="6957832" y="601217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rgbClr val="8000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400" kern="1200"/>
        </a:p>
      </dsp:txBody>
      <dsp:txXfrm>
        <a:off x="7078190" y="601217"/>
        <a:ext cx="294208" cy="402530"/>
      </dsp:txXfrm>
    </dsp:sp>
    <dsp:sp modelId="{71BB5EBC-A5EA-8F4B-9876-AC28E516D7E8}">
      <dsp:nvSpPr>
        <dsp:cNvPr id="0" name=""/>
        <dsp:cNvSpPr/>
      </dsp:nvSpPr>
      <dsp:spPr>
        <a:xfrm>
          <a:off x="7517356" y="1538478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rgbClr val="8000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400" kern="1200"/>
        </a:p>
      </dsp:txBody>
      <dsp:txXfrm>
        <a:off x="7637714" y="1538478"/>
        <a:ext cx="294208" cy="402530"/>
      </dsp:txXfrm>
    </dsp:sp>
    <dsp:sp modelId="{CC720229-25DE-A24D-B6F0-BC70AA769EA6}">
      <dsp:nvSpPr>
        <dsp:cNvPr id="0" name=""/>
        <dsp:cNvSpPr/>
      </dsp:nvSpPr>
      <dsp:spPr>
        <a:xfrm>
          <a:off x="8076880" y="2462022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rgbClr val="8000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400" kern="1200"/>
        </a:p>
      </dsp:txBody>
      <dsp:txXfrm>
        <a:off x="8197238" y="2462022"/>
        <a:ext cx="294208" cy="402530"/>
      </dsp:txXfrm>
    </dsp:sp>
    <dsp:sp modelId="{BC2983A9-D0ED-CA4F-A851-1858CCA93365}">
      <dsp:nvSpPr>
        <dsp:cNvPr id="0" name=""/>
        <dsp:cNvSpPr/>
      </dsp:nvSpPr>
      <dsp:spPr>
        <a:xfrm>
          <a:off x="8636404" y="3395726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rgbClr val="8000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400" kern="1200"/>
        </a:p>
      </dsp:txBody>
      <dsp:txXfrm>
        <a:off x="8756762" y="3395726"/>
        <a:ext cx="294208" cy="4025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FDB21-B95B-1443-939C-ADCCDBFD5CE2}">
      <dsp:nvSpPr>
        <dsp:cNvPr id="0" name=""/>
        <dsp:cNvSpPr/>
      </dsp:nvSpPr>
      <dsp:spPr>
        <a:xfrm>
          <a:off x="771780" y="0"/>
          <a:ext cx="8746850" cy="4572000"/>
        </a:xfrm>
        <a:prstGeom prst="rightArrow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B0E2BB-FFBF-F341-9D47-A1679076F599}">
      <dsp:nvSpPr>
        <dsp:cNvPr id="0" name=""/>
        <dsp:cNvSpPr/>
      </dsp:nvSpPr>
      <dsp:spPr>
        <a:xfrm>
          <a:off x="0" y="1371599"/>
          <a:ext cx="3087123" cy="182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La evaluación y control genera datos en el proceso de toma de decisiones en el desarrollo de la actividad jurisdiccional.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89275" y="1460874"/>
        <a:ext cx="2908573" cy="1650250"/>
      </dsp:txXfrm>
    </dsp:sp>
    <dsp:sp modelId="{0FE059A9-EEBB-3F43-ACCD-333B18AD4846}">
      <dsp:nvSpPr>
        <dsp:cNvPr id="0" name=""/>
        <dsp:cNvSpPr/>
      </dsp:nvSpPr>
      <dsp:spPr>
        <a:xfrm>
          <a:off x="3601644" y="1371599"/>
          <a:ext cx="3087123" cy="182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La transformación de datos de los órganos jurisdiccionales, implica el uso de técnicas de análisis que concentran la información.</a:t>
          </a:r>
          <a:endParaRPr lang="es-MX" sz="1800" b="1" kern="1200" dirty="0">
            <a:solidFill>
              <a:schemeClr val="tx1"/>
            </a:solidFill>
          </a:endParaRPr>
        </a:p>
      </dsp:txBody>
      <dsp:txXfrm>
        <a:off x="3690919" y="1460874"/>
        <a:ext cx="2908573" cy="1650250"/>
      </dsp:txXfrm>
    </dsp:sp>
    <dsp:sp modelId="{0549E296-AE06-4E40-A000-D6B826F32EE9}">
      <dsp:nvSpPr>
        <dsp:cNvPr id="0" name=""/>
        <dsp:cNvSpPr/>
      </dsp:nvSpPr>
      <dsp:spPr>
        <a:xfrm>
          <a:off x="7203288" y="1371599"/>
          <a:ext cx="3087123" cy="182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Las variaciones que reporta cada </a:t>
          </a:r>
          <a:r>
            <a:rPr lang="es-MX" sz="1800" b="1" kern="1200" dirty="0" smtClean="0">
              <a:solidFill>
                <a:schemeClr val="tx1"/>
              </a:solidFill>
            </a:rPr>
            <a:t>dato </a:t>
          </a:r>
          <a:r>
            <a:rPr lang="es-MX" sz="1800" b="1" kern="1200" dirty="0" smtClean="0">
              <a:solidFill>
                <a:schemeClr val="tx1"/>
              </a:solidFill>
            </a:rPr>
            <a:t>refleja cambios en el número de demandas y la rapidez en la que se imparte justicia.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7292563" y="1460874"/>
        <a:ext cx="2908573" cy="1650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4113F-5490-144B-8294-12FEE122E285}">
      <dsp:nvSpPr>
        <dsp:cNvPr id="0" name=""/>
        <dsp:cNvSpPr/>
      </dsp:nvSpPr>
      <dsp:spPr>
        <a:xfrm>
          <a:off x="3417381" y="1102288"/>
          <a:ext cx="2746053" cy="274605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Los indicadores que evaluan  la actividad jurisdiccional, son: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3819531" y="1504438"/>
        <a:ext cx="1941753" cy="1941753"/>
      </dsp:txXfrm>
    </dsp:sp>
    <dsp:sp modelId="{E8F6CA25-EF88-4345-8924-5BAE84216789}">
      <dsp:nvSpPr>
        <dsp:cNvPr id="0" name=""/>
        <dsp:cNvSpPr/>
      </dsp:nvSpPr>
      <dsp:spPr>
        <a:xfrm>
          <a:off x="3821337" y="490"/>
          <a:ext cx="1856235" cy="137302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Cuantitativos (Sustantivos)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4093176" y="201565"/>
        <a:ext cx="1312557" cy="970876"/>
      </dsp:txXfrm>
    </dsp:sp>
    <dsp:sp modelId="{1288BE9F-0446-D243-869F-98CE564C3C2A}">
      <dsp:nvSpPr>
        <dsp:cNvPr id="0" name=""/>
        <dsp:cNvSpPr/>
      </dsp:nvSpPr>
      <dsp:spPr>
        <a:xfrm>
          <a:off x="5768254" y="1788802"/>
          <a:ext cx="1539025" cy="137302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chemeClr val="tx1"/>
              </a:solidFill>
            </a:rPr>
            <a:t>Sentido de la resolución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5993639" y="1989877"/>
        <a:ext cx="1088255" cy="970876"/>
      </dsp:txXfrm>
    </dsp:sp>
    <dsp:sp modelId="{33053D40-CDFC-104D-A745-9141520512F3}">
      <dsp:nvSpPr>
        <dsp:cNvPr id="0" name=""/>
        <dsp:cNvSpPr/>
      </dsp:nvSpPr>
      <dsp:spPr>
        <a:xfrm>
          <a:off x="3944855" y="3577114"/>
          <a:ext cx="1609200" cy="137302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chemeClr val="tx1"/>
              </a:solidFill>
            </a:rPr>
            <a:t>Percepción de los usuarios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4180517" y="3778189"/>
        <a:ext cx="1137876" cy="970876"/>
      </dsp:txXfrm>
    </dsp:sp>
    <dsp:sp modelId="{34645109-93A4-3C40-A1F8-611843E9814B}">
      <dsp:nvSpPr>
        <dsp:cNvPr id="0" name=""/>
        <dsp:cNvSpPr/>
      </dsp:nvSpPr>
      <dsp:spPr>
        <a:xfrm>
          <a:off x="2150618" y="1788802"/>
          <a:ext cx="1621050" cy="137302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chemeClr val="tx1"/>
              </a:solidFill>
            </a:rPr>
            <a:t>Perfil del juzgador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2388015" y="1989877"/>
        <a:ext cx="1146256" cy="9708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BD537-BEAA-AF4B-AD3F-2F594FD179ED}">
      <dsp:nvSpPr>
        <dsp:cNvPr id="0" name=""/>
        <dsp:cNvSpPr/>
      </dsp:nvSpPr>
      <dsp:spPr>
        <a:xfrm>
          <a:off x="3838198" y="6097"/>
          <a:ext cx="2176995" cy="1117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El nivel de productividad ingresos-egresos</a:t>
          </a:r>
          <a:endParaRPr lang="es-ES_tradnl" b="1" kern="1200" dirty="0">
            <a:solidFill>
              <a:schemeClr val="tx1"/>
            </a:solidFill>
          </a:endParaRPr>
        </a:p>
      </dsp:txBody>
      <dsp:txXfrm>
        <a:off x="3892773" y="60672"/>
        <a:ext cx="2067845" cy="1008830"/>
      </dsp:txXfrm>
    </dsp:sp>
    <dsp:sp modelId="{455AF95A-1E6F-0449-AC70-A52F27AD4E25}">
      <dsp:nvSpPr>
        <dsp:cNvPr id="0" name=""/>
        <dsp:cNvSpPr/>
      </dsp:nvSpPr>
      <dsp:spPr>
        <a:xfrm>
          <a:off x="2593889" y="582236"/>
          <a:ext cx="4737462" cy="4737462"/>
        </a:xfrm>
        <a:custGeom>
          <a:avLst/>
          <a:gdLst/>
          <a:ahLst/>
          <a:cxnLst/>
          <a:rect l="0" t="0" r="0" b="0"/>
          <a:pathLst>
            <a:path>
              <a:moveTo>
                <a:pt x="3432244" y="252170"/>
              </a:moveTo>
              <a:arcTo wR="2368731" hR="2368731" stAng="17800696" swAng="175940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D6D88-CDBE-7F40-9923-300930626559}">
      <dsp:nvSpPr>
        <dsp:cNvPr id="0" name=""/>
        <dsp:cNvSpPr/>
      </dsp:nvSpPr>
      <dsp:spPr>
        <a:xfrm>
          <a:off x="5944576" y="1636603"/>
          <a:ext cx="2486226" cy="1079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Distintos niveles de productividad conforme a los procesos jurisdiccionales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5997281" y="1689308"/>
        <a:ext cx="2380816" cy="974250"/>
      </dsp:txXfrm>
    </dsp:sp>
    <dsp:sp modelId="{B116F399-CC04-B34B-95E2-F414F3B1CF77}">
      <dsp:nvSpPr>
        <dsp:cNvPr id="0" name=""/>
        <dsp:cNvSpPr/>
      </dsp:nvSpPr>
      <dsp:spPr>
        <a:xfrm>
          <a:off x="2566161" y="539680"/>
          <a:ext cx="4737462" cy="4737462"/>
        </a:xfrm>
        <a:custGeom>
          <a:avLst/>
          <a:gdLst/>
          <a:ahLst/>
          <a:cxnLst/>
          <a:rect l="0" t="0" r="0" b="0"/>
          <a:pathLst>
            <a:path>
              <a:moveTo>
                <a:pt x="4730818" y="2191442"/>
              </a:moveTo>
              <a:arcTo wR="2368731" hR="2368731" stAng="21342459" swAng="21571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048B5-237E-3942-955B-23CC04E8B1E0}">
      <dsp:nvSpPr>
        <dsp:cNvPr id="0" name=""/>
        <dsp:cNvSpPr/>
      </dsp:nvSpPr>
      <dsp:spPr>
        <a:xfrm>
          <a:off x="5199156" y="4164388"/>
          <a:ext cx="2256081" cy="13207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Parámetros que identifican las características de los órganos.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5263629" y="4228861"/>
        <a:ext cx="2127135" cy="1191788"/>
      </dsp:txXfrm>
    </dsp:sp>
    <dsp:sp modelId="{CEF171E0-8733-BB41-BCA4-3A10F862908C}">
      <dsp:nvSpPr>
        <dsp:cNvPr id="0" name=""/>
        <dsp:cNvSpPr/>
      </dsp:nvSpPr>
      <dsp:spPr>
        <a:xfrm>
          <a:off x="2566161" y="539680"/>
          <a:ext cx="4737462" cy="4737462"/>
        </a:xfrm>
        <a:custGeom>
          <a:avLst/>
          <a:gdLst/>
          <a:ahLst/>
          <a:cxnLst/>
          <a:rect l="0" t="0" r="0" b="0"/>
          <a:pathLst>
            <a:path>
              <a:moveTo>
                <a:pt x="2625584" y="4723495"/>
              </a:moveTo>
              <a:arcTo wR="2368731" hR="2368731" stAng="5026493" swAng="10649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70F5C-2B38-6F40-8DB7-10495C5F9118}">
      <dsp:nvSpPr>
        <dsp:cNvPr id="0" name=""/>
        <dsp:cNvSpPr/>
      </dsp:nvSpPr>
      <dsp:spPr>
        <a:xfrm>
          <a:off x="2630832" y="4075563"/>
          <a:ext cx="1823508" cy="14983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Valores de los indicadores que ubican el seguimiento de la actividad </a:t>
          </a:r>
          <a:r>
            <a:rPr lang="es-ES_tradnl" sz="1400" b="1" kern="1200" dirty="0" smtClean="0">
              <a:solidFill>
                <a:schemeClr val="tx1"/>
              </a:solidFill>
            </a:rPr>
            <a:t>judicial.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2703977" y="4148708"/>
        <a:ext cx="1677218" cy="1352094"/>
      </dsp:txXfrm>
    </dsp:sp>
    <dsp:sp modelId="{9E8125DF-EE0D-4944-9AE4-A788B901D898}">
      <dsp:nvSpPr>
        <dsp:cNvPr id="0" name=""/>
        <dsp:cNvSpPr/>
      </dsp:nvSpPr>
      <dsp:spPr>
        <a:xfrm>
          <a:off x="2566161" y="539680"/>
          <a:ext cx="4737462" cy="4737462"/>
        </a:xfrm>
        <a:custGeom>
          <a:avLst/>
          <a:gdLst/>
          <a:ahLst/>
          <a:cxnLst/>
          <a:rect l="0" t="0" r="0" b="0"/>
          <a:pathLst>
            <a:path>
              <a:moveTo>
                <a:pt x="301465" y="3525148"/>
              </a:moveTo>
              <a:arcTo wR="2368731" hR="2368731" stAng="9046655" swAng="17726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4D7D7-712C-0443-9D31-4020BD59DF60}">
      <dsp:nvSpPr>
        <dsp:cNvPr id="0" name=""/>
        <dsp:cNvSpPr/>
      </dsp:nvSpPr>
      <dsp:spPr>
        <a:xfrm>
          <a:off x="1422880" y="1470077"/>
          <a:ext cx="2518429" cy="14127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El valor de cada indicador  referencial.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1491843" y="1539040"/>
        <a:ext cx="2380503" cy="1274786"/>
      </dsp:txXfrm>
    </dsp:sp>
    <dsp:sp modelId="{834B5776-A163-AE4B-9928-24E8A6726858}">
      <dsp:nvSpPr>
        <dsp:cNvPr id="0" name=""/>
        <dsp:cNvSpPr/>
      </dsp:nvSpPr>
      <dsp:spPr>
        <a:xfrm>
          <a:off x="2528565" y="587584"/>
          <a:ext cx="4737462" cy="4737462"/>
        </a:xfrm>
        <a:custGeom>
          <a:avLst/>
          <a:gdLst/>
          <a:ahLst/>
          <a:cxnLst/>
          <a:rect l="0" t="0" r="0" b="0"/>
          <a:pathLst>
            <a:path>
              <a:moveTo>
                <a:pt x="530628" y="874654"/>
              </a:moveTo>
              <a:arcTo wR="2368731" hR="2368731" stAng="13146328" swAng="14455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51F88-7AEF-1645-A746-19AE26BFD6B0}">
      <dsp:nvSpPr>
        <dsp:cNvPr id="0" name=""/>
        <dsp:cNvSpPr/>
      </dsp:nvSpPr>
      <dsp:spPr>
        <a:xfrm>
          <a:off x="871234" y="296"/>
          <a:ext cx="2288965" cy="1982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En lo inmediato, con el suministro de insumos materiales, tecnológicos y normativos, que apoyen su funcionamiento.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929293" y="58355"/>
        <a:ext cx="2172847" cy="1866176"/>
      </dsp:txXfrm>
    </dsp:sp>
    <dsp:sp modelId="{C77C49DE-B8AE-7B4F-90F3-8A756151597C}">
      <dsp:nvSpPr>
        <dsp:cNvPr id="0" name=""/>
        <dsp:cNvSpPr/>
      </dsp:nvSpPr>
      <dsp:spPr>
        <a:xfrm>
          <a:off x="3361628" y="707612"/>
          <a:ext cx="485260" cy="567663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b="1" kern="1200">
            <a:solidFill>
              <a:schemeClr val="tx1"/>
            </a:solidFill>
          </a:endParaRPr>
        </a:p>
      </dsp:txBody>
      <dsp:txXfrm>
        <a:off x="3361628" y="821145"/>
        <a:ext cx="339682" cy="340597"/>
      </dsp:txXfrm>
    </dsp:sp>
    <dsp:sp modelId="{B5564AA2-DF7F-DB41-95B7-EF4BDEBFF573}">
      <dsp:nvSpPr>
        <dsp:cNvPr id="0" name=""/>
        <dsp:cNvSpPr/>
      </dsp:nvSpPr>
      <dsp:spPr>
        <a:xfrm>
          <a:off x="4075786" y="296"/>
          <a:ext cx="2288965" cy="1982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En lo institucional, a través de programas de desarrollo que fortalezcan la infraestructura jurisdiccional.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4133845" y="58355"/>
        <a:ext cx="2172847" cy="1866176"/>
      </dsp:txXfrm>
    </dsp:sp>
    <dsp:sp modelId="{83790200-515A-824C-BA5F-20CDE41065A6}">
      <dsp:nvSpPr>
        <dsp:cNvPr id="0" name=""/>
        <dsp:cNvSpPr/>
      </dsp:nvSpPr>
      <dsp:spPr>
        <a:xfrm>
          <a:off x="6566180" y="707612"/>
          <a:ext cx="485260" cy="567663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b="1" kern="1200">
            <a:solidFill>
              <a:schemeClr val="tx1"/>
            </a:solidFill>
          </a:endParaRPr>
        </a:p>
      </dsp:txBody>
      <dsp:txXfrm>
        <a:off x="6566180" y="821145"/>
        <a:ext cx="339682" cy="340597"/>
      </dsp:txXfrm>
    </dsp:sp>
    <dsp:sp modelId="{A5B02BDB-A6DE-6B46-B089-5EBAA171851D}">
      <dsp:nvSpPr>
        <dsp:cNvPr id="0" name=""/>
        <dsp:cNvSpPr/>
      </dsp:nvSpPr>
      <dsp:spPr>
        <a:xfrm>
          <a:off x="7280338" y="296"/>
          <a:ext cx="2288965" cy="1982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A largo plazo, mediante estrategias que fortalezcan la capacitación y actualización de los juzgadores.</a:t>
          </a:r>
          <a:endParaRPr lang="es-MX" sz="1800" b="1" kern="1200" dirty="0">
            <a:solidFill>
              <a:schemeClr val="tx1"/>
            </a:solidFill>
          </a:endParaRPr>
        </a:p>
      </dsp:txBody>
      <dsp:txXfrm>
        <a:off x="7338397" y="58355"/>
        <a:ext cx="2172847" cy="1866176"/>
      </dsp:txXfrm>
    </dsp:sp>
    <dsp:sp modelId="{121853C0-73EF-2741-A340-EF278E7610DB}">
      <dsp:nvSpPr>
        <dsp:cNvPr id="0" name=""/>
        <dsp:cNvSpPr/>
      </dsp:nvSpPr>
      <dsp:spPr>
        <a:xfrm rot="5400000">
          <a:off x="8182190" y="2142819"/>
          <a:ext cx="485260" cy="567663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b="1" kern="1200">
            <a:solidFill>
              <a:schemeClr val="tx1"/>
            </a:solidFill>
          </a:endParaRPr>
        </a:p>
      </dsp:txBody>
      <dsp:txXfrm rot="-5400000">
        <a:off x="8254522" y="2184020"/>
        <a:ext cx="340597" cy="339682"/>
      </dsp:txXfrm>
    </dsp:sp>
    <dsp:sp modelId="{68DD596C-9FF8-2941-B6E1-43B54C027767}">
      <dsp:nvSpPr>
        <dsp:cNvPr id="0" name=""/>
        <dsp:cNvSpPr/>
      </dsp:nvSpPr>
      <dsp:spPr>
        <a:xfrm>
          <a:off x="7280338" y="2898177"/>
          <a:ext cx="2288965" cy="2056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En el ámbito de la coordinación interinstitucional, al promover el desarrollo de indicadores similares en otros sistemas de justicia.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7340580" y="2958419"/>
        <a:ext cx="2168481" cy="1936316"/>
      </dsp:txXfrm>
    </dsp:sp>
    <dsp:sp modelId="{B71B774D-D931-0B4C-933C-11311634C0AA}">
      <dsp:nvSpPr>
        <dsp:cNvPr id="0" name=""/>
        <dsp:cNvSpPr/>
      </dsp:nvSpPr>
      <dsp:spPr>
        <a:xfrm rot="10800000">
          <a:off x="6593648" y="3642746"/>
          <a:ext cx="485260" cy="567663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b="1" kern="1200">
            <a:solidFill>
              <a:schemeClr val="tx1"/>
            </a:solidFill>
          </a:endParaRPr>
        </a:p>
      </dsp:txBody>
      <dsp:txXfrm rot="10800000">
        <a:off x="6739226" y="3756279"/>
        <a:ext cx="339682" cy="340597"/>
      </dsp:txXfrm>
    </dsp:sp>
    <dsp:sp modelId="{31575F35-5DBA-CF4C-9175-F47E258D1399}">
      <dsp:nvSpPr>
        <dsp:cNvPr id="0" name=""/>
        <dsp:cNvSpPr/>
      </dsp:nvSpPr>
      <dsp:spPr>
        <a:xfrm>
          <a:off x="4075786" y="2898177"/>
          <a:ext cx="2288965" cy="2056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En el ámbito internacional, con el fortalecimiento presencial del sistema de impartición de justicia.</a:t>
          </a:r>
          <a:endParaRPr lang="es-ES_tradnl" sz="1800" b="1" kern="1200" dirty="0">
            <a:solidFill>
              <a:schemeClr val="tx1"/>
            </a:solidFill>
          </a:endParaRPr>
        </a:p>
      </dsp:txBody>
      <dsp:txXfrm>
        <a:off x="4136028" y="2958419"/>
        <a:ext cx="2168481" cy="19363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EBEE9-F364-3649-95A8-AEAE4815DBA2}">
      <dsp:nvSpPr>
        <dsp:cNvPr id="0" name=""/>
        <dsp:cNvSpPr/>
      </dsp:nvSpPr>
      <dsp:spPr>
        <a:xfrm>
          <a:off x="3398668" y="2122711"/>
          <a:ext cx="2072365" cy="12761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solidFill>
                <a:schemeClr val="tx1"/>
              </a:solidFill>
            </a:rPr>
            <a:t>Indicadores</a:t>
          </a:r>
          <a:endParaRPr lang="es-ES_tradnl" sz="1700" b="1" kern="1200" dirty="0">
            <a:solidFill>
              <a:schemeClr val="tx1"/>
            </a:solidFill>
          </a:endParaRPr>
        </a:p>
      </dsp:txBody>
      <dsp:txXfrm>
        <a:off x="3702159" y="2309594"/>
        <a:ext cx="1465383" cy="902352"/>
      </dsp:txXfrm>
    </dsp:sp>
    <dsp:sp modelId="{AAC90C5A-DC5F-5940-B293-283DCA62BFF6}">
      <dsp:nvSpPr>
        <dsp:cNvPr id="0" name=""/>
        <dsp:cNvSpPr/>
      </dsp:nvSpPr>
      <dsp:spPr>
        <a:xfrm rot="16200000">
          <a:off x="4234530" y="1492874"/>
          <a:ext cx="400640" cy="526426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200" b="1" kern="1200">
            <a:solidFill>
              <a:schemeClr val="tx1"/>
            </a:solidFill>
          </a:endParaRPr>
        </a:p>
      </dsp:txBody>
      <dsp:txXfrm>
        <a:off x="4294626" y="1658255"/>
        <a:ext cx="280448" cy="315856"/>
      </dsp:txXfrm>
    </dsp:sp>
    <dsp:sp modelId="{CA9996EA-178F-7248-A703-0EFCE08C01EB}">
      <dsp:nvSpPr>
        <dsp:cNvPr id="0" name=""/>
        <dsp:cNvSpPr/>
      </dsp:nvSpPr>
      <dsp:spPr>
        <a:xfrm>
          <a:off x="3587773" y="-26697"/>
          <a:ext cx="1694154" cy="13934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Tipo de </a:t>
          </a:r>
          <a:r>
            <a:rPr lang="es-ES_tradnl" sz="1400" b="1" kern="1200" dirty="0" smtClean="0">
              <a:solidFill>
                <a:schemeClr val="tx1"/>
              </a:solidFill>
            </a:rPr>
            <a:t>asunto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3835876" y="177374"/>
        <a:ext cx="1197948" cy="985341"/>
      </dsp:txXfrm>
    </dsp:sp>
    <dsp:sp modelId="{E7B57A19-FE8F-1A4F-93E4-1657542C1AB6}">
      <dsp:nvSpPr>
        <dsp:cNvPr id="0" name=""/>
        <dsp:cNvSpPr/>
      </dsp:nvSpPr>
      <dsp:spPr>
        <a:xfrm rot="19285714">
          <a:off x="5118153" y="1860064"/>
          <a:ext cx="232174" cy="526426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200" b="1" kern="1200">
            <a:solidFill>
              <a:schemeClr val="tx1"/>
            </a:solidFill>
          </a:endParaRPr>
        </a:p>
      </dsp:txBody>
      <dsp:txXfrm>
        <a:off x="5125751" y="1987063"/>
        <a:ext cx="162522" cy="315856"/>
      </dsp:txXfrm>
    </dsp:sp>
    <dsp:sp modelId="{2C7EF282-B7D7-0147-BC08-53D8AA95BC32}">
      <dsp:nvSpPr>
        <dsp:cNvPr id="0" name=""/>
        <dsp:cNvSpPr/>
      </dsp:nvSpPr>
      <dsp:spPr>
        <a:xfrm>
          <a:off x="5120470" y="727248"/>
          <a:ext cx="1897951" cy="14599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Capacidad para hacer frente a la carga de </a:t>
          </a:r>
          <a:r>
            <a:rPr lang="es-ES_tradnl" sz="1400" b="1" kern="1200" dirty="0" smtClean="0">
              <a:solidFill>
                <a:schemeClr val="tx1"/>
              </a:solidFill>
            </a:rPr>
            <a:t>trabajo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5398418" y="941053"/>
        <a:ext cx="1342055" cy="1032342"/>
      </dsp:txXfrm>
    </dsp:sp>
    <dsp:sp modelId="{6610C058-E855-1541-9BC0-51CE7B46151F}">
      <dsp:nvSpPr>
        <dsp:cNvPr id="0" name=""/>
        <dsp:cNvSpPr/>
      </dsp:nvSpPr>
      <dsp:spPr>
        <a:xfrm rot="780516">
          <a:off x="5477556" y="2759851"/>
          <a:ext cx="185272" cy="526426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200" b="1" kern="1200">
            <a:solidFill>
              <a:schemeClr val="tx1"/>
            </a:solidFill>
          </a:endParaRPr>
        </a:p>
      </dsp:txBody>
      <dsp:txXfrm>
        <a:off x="5478269" y="2858880"/>
        <a:ext cx="129690" cy="315856"/>
      </dsp:txXfrm>
    </dsp:sp>
    <dsp:sp modelId="{C130A18B-72F0-A240-87D1-DA9E15E0522B}">
      <dsp:nvSpPr>
        <dsp:cNvPr id="0" name=""/>
        <dsp:cNvSpPr/>
      </dsp:nvSpPr>
      <dsp:spPr>
        <a:xfrm>
          <a:off x="5720263" y="2542411"/>
          <a:ext cx="1570539" cy="13934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Índice de abatimiento de asuntos </a:t>
          </a:r>
          <a:r>
            <a:rPr lang="es-ES_tradnl" sz="1400" b="1" kern="1200" dirty="0" smtClean="0">
              <a:solidFill>
                <a:schemeClr val="tx1"/>
              </a:solidFill>
            </a:rPr>
            <a:t>pendientes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5950263" y="2746482"/>
        <a:ext cx="1110539" cy="985341"/>
      </dsp:txXfrm>
    </dsp:sp>
    <dsp:sp modelId="{CAD9407D-2DCA-C246-9CF2-AF87A91A28F1}">
      <dsp:nvSpPr>
        <dsp:cNvPr id="0" name=""/>
        <dsp:cNvSpPr/>
      </dsp:nvSpPr>
      <dsp:spPr>
        <a:xfrm rot="3857143">
          <a:off x="4693537" y="3396826"/>
          <a:ext cx="348757" cy="526426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200" b="1" kern="1200">
            <a:solidFill>
              <a:schemeClr val="tx1"/>
            </a:solidFill>
          </a:endParaRPr>
        </a:p>
      </dsp:txBody>
      <dsp:txXfrm>
        <a:off x="4723153" y="3454978"/>
        <a:ext cx="244130" cy="315856"/>
      </dsp:txXfrm>
    </dsp:sp>
    <dsp:sp modelId="{321C1865-01D0-4E42-9085-6343A7479846}">
      <dsp:nvSpPr>
        <dsp:cNvPr id="0" name=""/>
        <dsp:cNvSpPr/>
      </dsp:nvSpPr>
      <dsp:spPr>
        <a:xfrm>
          <a:off x="4597654" y="3888492"/>
          <a:ext cx="1488657" cy="15119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Índice de </a:t>
          </a:r>
          <a:r>
            <a:rPr lang="es-ES_tradnl" sz="1400" b="1" kern="1200" dirty="0" err="1" smtClean="0">
              <a:solidFill>
                <a:schemeClr val="tx1"/>
              </a:solidFill>
            </a:rPr>
            <a:t>litigiosidad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4815663" y="4109907"/>
        <a:ext cx="1052639" cy="1069085"/>
      </dsp:txXfrm>
    </dsp:sp>
    <dsp:sp modelId="{82CD9AC1-5CEA-F342-86A6-D86A7310368F}">
      <dsp:nvSpPr>
        <dsp:cNvPr id="0" name=""/>
        <dsp:cNvSpPr/>
      </dsp:nvSpPr>
      <dsp:spPr>
        <a:xfrm rot="6942857">
          <a:off x="3811767" y="3411200"/>
          <a:ext cx="366191" cy="526426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200" b="1" kern="1200">
            <a:solidFill>
              <a:schemeClr val="tx1"/>
            </a:solidFill>
          </a:endParaRPr>
        </a:p>
      </dsp:txBody>
      <dsp:txXfrm rot="10800000">
        <a:off x="3890528" y="3466996"/>
        <a:ext cx="256334" cy="315856"/>
      </dsp:txXfrm>
    </dsp:sp>
    <dsp:sp modelId="{F2EFCD68-88AB-B54A-9EAB-9ACA5393A9D8}">
      <dsp:nvSpPr>
        <dsp:cNvPr id="0" name=""/>
        <dsp:cNvSpPr/>
      </dsp:nvSpPr>
      <dsp:spPr>
        <a:xfrm>
          <a:off x="2664100" y="3947709"/>
          <a:ext cx="1727236" cy="13934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Cargas de </a:t>
          </a:r>
          <a:r>
            <a:rPr lang="es-ES_tradnl" sz="1400" b="1" kern="1200" dirty="0" smtClean="0">
              <a:solidFill>
                <a:schemeClr val="tx1"/>
              </a:solidFill>
            </a:rPr>
            <a:t>trabajo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2917048" y="4151780"/>
        <a:ext cx="1221340" cy="985341"/>
      </dsp:txXfrm>
    </dsp:sp>
    <dsp:sp modelId="{97F332DC-DC50-0A47-9CE2-DB31020CA892}">
      <dsp:nvSpPr>
        <dsp:cNvPr id="0" name=""/>
        <dsp:cNvSpPr/>
      </dsp:nvSpPr>
      <dsp:spPr>
        <a:xfrm rot="10028571">
          <a:off x="3239964" y="2751977"/>
          <a:ext cx="160398" cy="526426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200" b="1" kern="1200">
            <a:solidFill>
              <a:schemeClr val="tx1"/>
            </a:solidFill>
          </a:endParaRPr>
        </a:p>
      </dsp:txBody>
      <dsp:txXfrm rot="10800000">
        <a:off x="3287480" y="2851908"/>
        <a:ext cx="112279" cy="315856"/>
      </dsp:txXfrm>
    </dsp:sp>
    <dsp:sp modelId="{9D079F5A-921C-9F48-BB44-3DA730E32460}">
      <dsp:nvSpPr>
        <dsp:cNvPr id="0" name=""/>
        <dsp:cNvSpPr/>
      </dsp:nvSpPr>
      <dsp:spPr>
        <a:xfrm>
          <a:off x="1598969" y="2529259"/>
          <a:ext cx="1595147" cy="13934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Carga de trabajo por secretario, actuario y </a:t>
          </a:r>
          <a:r>
            <a:rPr lang="es-ES_tradnl" sz="1400" b="1" kern="1200" dirty="0" smtClean="0">
              <a:solidFill>
                <a:schemeClr val="tx1"/>
              </a:solidFill>
            </a:rPr>
            <a:t>demás personal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1832573" y="2733330"/>
        <a:ext cx="1127939" cy="985341"/>
      </dsp:txXfrm>
    </dsp:sp>
    <dsp:sp modelId="{74351CFC-1EB2-2F47-A156-EA1783994A5B}">
      <dsp:nvSpPr>
        <dsp:cNvPr id="0" name=""/>
        <dsp:cNvSpPr/>
      </dsp:nvSpPr>
      <dsp:spPr>
        <a:xfrm rot="13114286">
          <a:off x="3500747" y="1851321"/>
          <a:ext cx="247498" cy="526426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200" b="1" kern="1200">
            <a:solidFill>
              <a:schemeClr val="tx1"/>
            </a:solidFill>
          </a:endParaRPr>
        </a:p>
      </dsp:txBody>
      <dsp:txXfrm rot="10800000">
        <a:off x="3566897" y="1979753"/>
        <a:ext cx="173249" cy="315856"/>
      </dsp:txXfrm>
    </dsp:sp>
    <dsp:sp modelId="{F6AD24A5-8848-B04C-A19E-B88B4C147E5A}">
      <dsp:nvSpPr>
        <dsp:cNvPr id="0" name=""/>
        <dsp:cNvSpPr/>
      </dsp:nvSpPr>
      <dsp:spPr>
        <a:xfrm>
          <a:off x="1928763" y="714825"/>
          <a:ext cx="1742982" cy="14847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Indicadores de exclusión de </a:t>
          </a:r>
          <a:r>
            <a:rPr lang="es-ES_tradnl" sz="1400" b="1" kern="1200" dirty="0" smtClean="0">
              <a:solidFill>
                <a:schemeClr val="tx1"/>
              </a:solidFill>
            </a:rPr>
            <a:t>turno</a:t>
          </a:r>
          <a:endParaRPr lang="es-ES_tradnl" sz="1400" b="1" kern="1200" dirty="0">
            <a:solidFill>
              <a:schemeClr val="tx1"/>
            </a:solidFill>
          </a:endParaRPr>
        </a:p>
      </dsp:txBody>
      <dsp:txXfrm>
        <a:off x="2184017" y="932269"/>
        <a:ext cx="1232474" cy="10499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A70B1-15E8-2245-AE3A-F3E17114D2E5}">
      <dsp:nvSpPr>
        <dsp:cNvPr id="0" name=""/>
        <dsp:cNvSpPr/>
      </dsp:nvSpPr>
      <dsp:spPr>
        <a:xfrm>
          <a:off x="3357966" y="201261"/>
          <a:ext cx="3994272" cy="138715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E00A1F-34B7-5641-80C5-42ADE09207EA}">
      <dsp:nvSpPr>
        <dsp:cNvPr id="0" name=""/>
        <dsp:cNvSpPr/>
      </dsp:nvSpPr>
      <dsp:spPr>
        <a:xfrm>
          <a:off x="4974253" y="3513828"/>
          <a:ext cx="774083" cy="663641"/>
        </a:xfrm>
        <a:prstGeom prst="downArrow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12895F7-B220-FD42-8793-8E7311B209B7}">
      <dsp:nvSpPr>
        <dsp:cNvPr id="0" name=""/>
        <dsp:cNvSpPr/>
      </dsp:nvSpPr>
      <dsp:spPr>
        <a:xfrm>
          <a:off x="3503494" y="3994272"/>
          <a:ext cx="3715602" cy="928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</a:rPr>
            <a:t>Indicadores cuantitativos (sustantivos)</a:t>
          </a:r>
          <a:endParaRPr lang="es-MX" sz="2400" b="1" kern="1200" dirty="0">
            <a:solidFill>
              <a:schemeClr val="tx1"/>
            </a:solidFill>
          </a:endParaRPr>
        </a:p>
      </dsp:txBody>
      <dsp:txXfrm>
        <a:off x="3503494" y="3994272"/>
        <a:ext cx="3715602" cy="928900"/>
      </dsp:txXfrm>
    </dsp:sp>
    <dsp:sp modelId="{48E22A03-D008-E74C-9ADE-0A3DF4485E76}">
      <dsp:nvSpPr>
        <dsp:cNvPr id="0" name=""/>
        <dsp:cNvSpPr/>
      </dsp:nvSpPr>
      <dsp:spPr>
        <a:xfrm>
          <a:off x="4578955" y="1695553"/>
          <a:ext cx="1855734" cy="13933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1"/>
              </a:solidFill>
            </a:rPr>
            <a:t>Tiempos de tramitación, resolución y archivo</a:t>
          </a:r>
          <a:r>
            <a:rPr lang="es-ES" sz="1400" b="1" kern="1200" dirty="0" smtClean="0">
              <a:solidFill>
                <a:schemeClr val="tx1"/>
              </a:solidFill>
            </a:rPr>
            <a:t>.</a:t>
          </a:r>
          <a:endParaRPr lang="es-MX" sz="1400" b="1" kern="1200" dirty="0">
            <a:solidFill>
              <a:schemeClr val="tx1"/>
            </a:solidFill>
          </a:endParaRPr>
        </a:p>
      </dsp:txBody>
      <dsp:txXfrm>
        <a:off x="4850721" y="1899605"/>
        <a:ext cx="1312202" cy="985247"/>
      </dsp:txXfrm>
    </dsp:sp>
    <dsp:sp modelId="{168A2016-236A-8441-BCD8-875BE93D19AC}">
      <dsp:nvSpPr>
        <dsp:cNvPr id="0" name=""/>
        <dsp:cNvSpPr/>
      </dsp:nvSpPr>
      <dsp:spPr>
        <a:xfrm>
          <a:off x="3709915" y="461863"/>
          <a:ext cx="1599775" cy="177008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1"/>
              </a:solidFill>
            </a:rPr>
            <a:t>Número y tipo de actos o hechos impugnados y de partes;</a:t>
          </a:r>
          <a:endParaRPr lang="es-MX" sz="1400" b="1" kern="1200" dirty="0">
            <a:solidFill>
              <a:schemeClr val="tx1"/>
            </a:solidFill>
          </a:endParaRPr>
        </a:p>
      </dsp:txBody>
      <dsp:txXfrm>
        <a:off x="3944197" y="721086"/>
        <a:ext cx="1131211" cy="1251639"/>
      </dsp:txXfrm>
    </dsp:sp>
    <dsp:sp modelId="{C0EB9146-6BBE-8244-8169-DE9FD6D5330D}">
      <dsp:nvSpPr>
        <dsp:cNvPr id="0" name=""/>
        <dsp:cNvSpPr/>
      </dsp:nvSpPr>
      <dsp:spPr>
        <a:xfrm>
          <a:off x="5103269" y="313349"/>
          <a:ext cx="1661696" cy="13933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1"/>
              </a:solidFill>
            </a:rPr>
            <a:t>Complejidad de los asuntos mediante tipo y submateria;</a:t>
          </a:r>
          <a:endParaRPr lang="es-MX" sz="1400" b="1" kern="1200" dirty="0">
            <a:solidFill>
              <a:schemeClr val="tx1"/>
            </a:solidFill>
          </a:endParaRPr>
        </a:p>
      </dsp:txBody>
      <dsp:txXfrm>
        <a:off x="5346619" y="517401"/>
        <a:ext cx="1174996" cy="985247"/>
      </dsp:txXfrm>
    </dsp:sp>
    <dsp:sp modelId="{A704C9FE-2F96-5646-816F-71D788BC4734}">
      <dsp:nvSpPr>
        <dsp:cNvPr id="0" name=""/>
        <dsp:cNvSpPr/>
      </dsp:nvSpPr>
      <dsp:spPr>
        <a:xfrm>
          <a:off x="3049357" y="30963"/>
          <a:ext cx="4623875" cy="346789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08939-D256-6145-8F8C-11E7DF5B0EB2}">
      <dsp:nvSpPr>
        <dsp:cNvPr id="0" name=""/>
        <dsp:cNvSpPr/>
      </dsp:nvSpPr>
      <dsp:spPr>
        <a:xfrm>
          <a:off x="2799108" y="2328"/>
          <a:ext cx="4764982" cy="1191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Los indicadores proporcionan información de la percepción que se tiene del Sistema de Impartición.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2833998" y="37218"/>
        <a:ext cx="4695202" cy="1121465"/>
      </dsp:txXfrm>
    </dsp:sp>
    <dsp:sp modelId="{157AF402-9445-C74F-B9B0-9FA18D493C37}">
      <dsp:nvSpPr>
        <dsp:cNvPr id="0" name=""/>
        <dsp:cNvSpPr/>
      </dsp:nvSpPr>
      <dsp:spPr>
        <a:xfrm rot="5400000">
          <a:off x="4958241" y="1223355"/>
          <a:ext cx="446717" cy="536060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200" b="1" kern="1200">
            <a:solidFill>
              <a:schemeClr val="tx1"/>
            </a:solidFill>
          </a:endParaRPr>
        </a:p>
      </dsp:txBody>
      <dsp:txXfrm rot="-5400000">
        <a:off x="5020782" y="1268027"/>
        <a:ext cx="321636" cy="312702"/>
      </dsp:txXfrm>
    </dsp:sp>
    <dsp:sp modelId="{4F03BE77-C633-1545-B6C9-4A2A65E4AA7E}">
      <dsp:nvSpPr>
        <dsp:cNvPr id="0" name=""/>
        <dsp:cNvSpPr/>
      </dsp:nvSpPr>
      <dsp:spPr>
        <a:xfrm>
          <a:off x="2799108" y="1789197"/>
          <a:ext cx="4764982" cy="1191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Información relativa a confianza, honorabilidad, imparcialidad, eficiencia y calidad del servicio y del juzgador.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2833998" y="1824087"/>
        <a:ext cx="4695202" cy="1121465"/>
      </dsp:txXfrm>
    </dsp:sp>
    <dsp:sp modelId="{772F2150-95A3-8843-9443-AE0163F6470E}">
      <dsp:nvSpPr>
        <dsp:cNvPr id="0" name=""/>
        <dsp:cNvSpPr/>
      </dsp:nvSpPr>
      <dsp:spPr>
        <a:xfrm rot="5400000">
          <a:off x="4958241" y="3010223"/>
          <a:ext cx="446717" cy="536060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200" b="1" kern="1200">
            <a:solidFill>
              <a:schemeClr val="tx1"/>
            </a:solidFill>
          </a:endParaRPr>
        </a:p>
      </dsp:txBody>
      <dsp:txXfrm rot="-5400000">
        <a:off x="5020782" y="3054895"/>
        <a:ext cx="321636" cy="312702"/>
      </dsp:txXfrm>
    </dsp:sp>
    <dsp:sp modelId="{FBC948DB-B46A-E544-8BA3-BB60EE04230B}">
      <dsp:nvSpPr>
        <dsp:cNvPr id="0" name=""/>
        <dsp:cNvSpPr/>
      </dsp:nvSpPr>
      <dsp:spPr>
        <a:xfrm>
          <a:off x="2799108" y="3576065"/>
          <a:ext cx="4764982" cy="1191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Su evaluación se hace a través de  preguntas directas y  la respuesta de opción múltiple donde las representativas son la base para ponderar el puntaje.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2833998" y="3610955"/>
        <a:ext cx="4695202" cy="1121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209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41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697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67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09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/>
          </a:bodyPr>
          <a:lstStyle>
            <a:lvl1pPr algn="ctr">
              <a:defRPr sz="3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47920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08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9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594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724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746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37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853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76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3212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64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477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919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113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660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5235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9244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647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999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906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6639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800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7718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119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2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88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36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57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409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8066-601D-4681-A206-97F7C14A0107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7811-7C77-49AE-9E90-25B5BE3D2C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22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CE56-1EFD-4EE1-83BF-D85C2B0FC042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A6B3-3622-44E4-9469-79DEC31D7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32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8094-8F50-4FED-BE1C-B4FF91453BFA}" type="datetimeFigureOut">
              <a:rPr lang="es-ES" smtClean="0"/>
              <a:t>26/10/2016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A3622-FDAB-476E-A0D1-1B5B809C7B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40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600" u="sng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52" y="345102"/>
            <a:ext cx="5359675" cy="990651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570412" y="2028085"/>
            <a:ext cx="11403874" cy="2596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4000" dirty="0" smtClean="0">
                <a:ea typeface="Times New Roman"/>
                <a:cs typeface="Times New Roman"/>
              </a:rPr>
              <a:t>Sistemas de Evaluación del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4000" dirty="0" smtClean="0">
                <a:ea typeface="Times New Roman"/>
                <a:cs typeface="Times New Roman"/>
              </a:rPr>
              <a:t>Desempeño Jurisdiccional</a:t>
            </a:r>
            <a:endParaRPr lang="es-MX" sz="40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68854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s-MX" sz="4000" b="1" dirty="0" smtClean="0">
                <a:latin typeface="Corbel" pitchFamily="-106" charset="0"/>
                <a:ea typeface="ＭＳ Ｐゴシック" pitchFamily="-106" charset="-128"/>
              </a:rPr>
              <a:t>ÍNDICE DE CONFIANZA</a:t>
            </a:r>
            <a:endParaRPr lang="es-ES_tradnl" sz="4000" dirty="0" smtClean="0">
              <a:latin typeface="Corbel" pitchFamily="-106" charset="0"/>
              <a:ea typeface="ＭＳ Ｐゴシック" pitchFamily="-106" charset="-128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300605"/>
              </p:ext>
            </p:extLst>
          </p:nvPr>
        </p:nvGraphicFramePr>
        <p:xfrm>
          <a:off x="1219200" y="1783560"/>
          <a:ext cx="10363200" cy="4769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6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307" y="365125"/>
            <a:ext cx="11682484" cy="646929"/>
          </a:xfrm>
        </p:spPr>
        <p:txBody>
          <a:bodyPr>
            <a:noAutofit/>
          </a:bodyPr>
          <a:lstStyle/>
          <a:p>
            <a:pPr marL="411163" indent="-342900" algn="ctr" eaLnBrk="1" hangingPunct="1">
              <a:lnSpc>
                <a:spcPct val="80000"/>
              </a:lnSpc>
              <a:spcBef>
                <a:spcPts val="700"/>
              </a:spcBef>
            </a:pPr>
            <a:r>
              <a:rPr lang="es-MX" sz="4000" b="1" dirty="0" smtClean="0">
                <a:solidFill>
                  <a:schemeClr val="tx2"/>
                </a:solidFill>
                <a:latin typeface="Corbel" pitchFamily="-106" charset="0"/>
                <a:ea typeface="ＭＳ Ｐゴシック" pitchFamily="-106" charset="-128"/>
              </a:rPr>
              <a:t>CALIDAD DEL SISTEMA DE IMPARTICIÓN DE JUSTICIA FEDERAL</a:t>
            </a:r>
            <a:endParaRPr lang="es-ES_tradnl" sz="4000" dirty="0" smtClean="0">
              <a:solidFill>
                <a:schemeClr val="tx2"/>
              </a:solidFill>
              <a:ea typeface="ＭＳ Ｐゴシック" pitchFamily="-106" charset="-128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372072"/>
              </p:ext>
            </p:extLst>
          </p:nvPr>
        </p:nvGraphicFramePr>
        <p:xfrm>
          <a:off x="1219200" y="178356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94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s-MX" sz="4000" b="1" dirty="0" smtClean="0">
                <a:latin typeface="Corbel" pitchFamily="-106" charset="0"/>
                <a:ea typeface="ＭＳ Ｐゴシック" pitchFamily="-106" charset="-128"/>
              </a:rPr>
              <a:t>INDICADORES DEL PERFIL DE JUZGADOR</a:t>
            </a:r>
            <a:r>
              <a:rPr lang="es-MX" sz="4000" dirty="0" smtClean="0">
                <a:latin typeface="Corbel" pitchFamily="-106" charset="0"/>
                <a:ea typeface="ＭＳ Ｐゴシック" pitchFamily="-106" charset="-128"/>
              </a:rPr>
              <a:t/>
            </a:r>
            <a:br>
              <a:rPr lang="es-MX" sz="4000" dirty="0" smtClean="0">
                <a:latin typeface="Corbel" pitchFamily="-106" charset="0"/>
                <a:ea typeface="ＭＳ Ｐゴシック" pitchFamily="-106" charset="-128"/>
              </a:rPr>
            </a:br>
            <a:endParaRPr lang="es-ES_tradnl" sz="4000" dirty="0" smtClean="0">
              <a:latin typeface="Corbel" pitchFamily="-106" charset="0"/>
              <a:ea typeface="ＭＳ Ｐゴシック" pitchFamily="-106" charset="-128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27295"/>
              </p:ext>
            </p:extLst>
          </p:nvPr>
        </p:nvGraphicFramePr>
        <p:xfrm>
          <a:off x="662706" y="996286"/>
          <a:ext cx="10760470" cy="530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80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9144" y="390375"/>
            <a:ext cx="10515600" cy="646929"/>
          </a:xfrm>
        </p:spPr>
        <p:txBody>
          <a:bodyPr>
            <a:normAutofit fontScale="90000"/>
          </a:bodyPr>
          <a:lstStyle/>
          <a:p>
            <a:pPr marL="411163" indent="-342900" algn="ctr">
              <a:spcBef>
                <a:spcPts val="700"/>
              </a:spcBef>
            </a:pPr>
            <a:r>
              <a:rPr lang="es-ES_tradnl" sz="4400" b="1" dirty="0" smtClean="0">
                <a:solidFill>
                  <a:schemeClr val="tx2"/>
                </a:solidFill>
                <a:latin typeface="Corbel" pitchFamily="-106" charset="0"/>
                <a:ea typeface="ＭＳ Ｐゴシック" pitchFamily="-106" charset="-128"/>
              </a:rPr>
              <a:t>FACTORES AL DESEMPEÑO JUDICIAL</a:t>
            </a:r>
            <a:endParaRPr lang="es-ES_tradnl" sz="3200" b="1" dirty="0" smtClean="0">
              <a:solidFill>
                <a:schemeClr val="tx2"/>
              </a:solidFill>
              <a:ea typeface="ＭＳ Ｐゴシック" pitchFamily="-106" charset="-128"/>
            </a:endParaRPr>
          </a:p>
        </p:txBody>
      </p:sp>
      <p:grpSp>
        <p:nvGrpSpPr>
          <p:cNvPr id="35843" name="Group 15"/>
          <p:cNvGrpSpPr>
            <a:grpSpLocks/>
          </p:cNvGrpSpPr>
          <p:nvPr/>
        </p:nvGrpSpPr>
        <p:grpSpPr bwMode="auto">
          <a:xfrm>
            <a:off x="1214651" y="2306472"/>
            <a:ext cx="4678149" cy="3643478"/>
            <a:chOff x="741" y="1765"/>
            <a:chExt cx="3046" cy="1574"/>
          </a:xfrm>
        </p:grpSpPr>
        <p:sp>
          <p:nvSpPr>
            <p:cNvPr id="6" name="4 Rectángulo"/>
            <p:cNvSpPr/>
            <p:nvPr/>
          </p:nvSpPr>
          <p:spPr>
            <a:xfrm>
              <a:off x="741" y="1765"/>
              <a:ext cx="3046" cy="157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s-MX" sz="2000" b="1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sp>
          <p:nvSpPr>
            <p:cNvPr id="35851" name="6 Rectángulo"/>
            <p:cNvSpPr>
              <a:spLocks noChangeArrowheads="1"/>
            </p:cNvSpPr>
            <p:nvPr/>
          </p:nvSpPr>
          <p:spPr bwMode="auto">
            <a:xfrm>
              <a:off x="777" y="1800"/>
              <a:ext cx="1477" cy="738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MX" sz="2000" b="1" dirty="0">
                  <a:latin typeface="Calibri" pitchFamily="-106" charset="0"/>
                </a:rPr>
                <a:t>I.   ANTIGÜEDAD EN EL </a:t>
              </a:r>
            </a:p>
            <a:p>
              <a:pPr algn="ctr"/>
              <a:r>
                <a:rPr lang="es-MX" sz="2000" b="1" dirty="0">
                  <a:latin typeface="Calibri" pitchFamily="-106" charset="0"/>
                </a:rPr>
                <a:t>PODER </a:t>
              </a:r>
              <a:r>
                <a:rPr lang="es-MX" sz="2000" b="1" dirty="0" smtClean="0">
                  <a:latin typeface="Calibri" pitchFamily="-106" charset="0"/>
                </a:rPr>
                <a:t>JUDICIAL</a:t>
              </a:r>
              <a:endParaRPr lang="es-MX" sz="2000" b="1" dirty="0">
                <a:latin typeface="Calibri" pitchFamily="-106" charset="0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2277" y="1800"/>
              <a:ext cx="1477" cy="73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s-MX" sz="2000" b="1">
                  <a:solidFill>
                    <a:schemeClr val="tx1"/>
                  </a:solidFill>
                  <a:ea typeface="ＭＳ Ｐゴシック" pitchFamily="-106" charset="-128"/>
                </a:rPr>
                <a:t>II.   CARRERA JUDICIAL </a:t>
              </a:r>
            </a:p>
          </p:txBody>
        </p:sp>
        <p:sp>
          <p:nvSpPr>
            <p:cNvPr id="35853" name="8 Rectángulo"/>
            <p:cNvSpPr>
              <a:spLocks noChangeArrowheads="1"/>
            </p:cNvSpPr>
            <p:nvPr/>
          </p:nvSpPr>
          <p:spPr bwMode="auto">
            <a:xfrm>
              <a:off x="777" y="2568"/>
              <a:ext cx="1477" cy="73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DEA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MX" sz="2000" b="1">
                  <a:latin typeface="Calibri" pitchFamily="-106" charset="0"/>
                </a:rPr>
                <a:t>III.   CURSOS </a:t>
              </a:r>
            </a:p>
          </p:txBody>
        </p:sp>
        <p:sp>
          <p:nvSpPr>
            <p:cNvPr id="35854" name="9 Rectángulo"/>
            <p:cNvSpPr>
              <a:spLocks noChangeArrowheads="1"/>
            </p:cNvSpPr>
            <p:nvPr/>
          </p:nvSpPr>
          <p:spPr bwMode="auto">
            <a:xfrm>
              <a:off x="2278" y="2568"/>
              <a:ext cx="1477" cy="738"/>
            </a:xfrm>
            <a:prstGeom prst="rect">
              <a:avLst/>
            </a:prstGeom>
            <a:solidFill>
              <a:srgbClr val="C0504D"/>
            </a:solidFill>
            <a:ln w="25400">
              <a:solidFill>
                <a:srgbClr val="8C383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MX" sz="2000" b="1">
                  <a:latin typeface="Calibri" pitchFamily="-106" charset="0"/>
                </a:rPr>
                <a:t>IV.   DESEMPEÑO EN LA FUNCIÓN DE JUEZ</a:t>
              </a:r>
            </a:p>
          </p:txBody>
        </p:sp>
      </p:grpSp>
      <p:sp>
        <p:nvSpPr>
          <p:cNvPr id="35844" name="Marcador de contenido 10"/>
          <p:cNvSpPr>
            <a:spLocks noGrp="1"/>
          </p:cNvSpPr>
          <p:nvPr>
            <p:ph idx="1"/>
          </p:nvPr>
        </p:nvSpPr>
        <p:spPr>
          <a:xfrm>
            <a:off x="1602854" y="1701224"/>
            <a:ext cx="6908800" cy="4572000"/>
          </a:xfrm>
        </p:spPr>
        <p:txBody>
          <a:bodyPr/>
          <a:lstStyle/>
          <a:p>
            <a:pPr>
              <a:buFont typeface="Wingdings" pitchFamily="-106" charset="2"/>
              <a:buNone/>
            </a:pPr>
            <a:r>
              <a:rPr lang="es-ES_tradnl" sz="2400" b="1" dirty="0" smtClean="0">
                <a:solidFill>
                  <a:schemeClr val="bg1"/>
                </a:solidFill>
                <a:ea typeface="ＭＳ Ｐゴシック" pitchFamily="-106" charset="-128"/>
              </a:rPr>
              <a:t>Desempeño en la función de juzgador</a:t>
            </a:r>
          </a:p>
        </p:txBody>
      </p:sp>
      <p:sp>
        <p:nvSpPr>
          <p:cNvPr id="17" name="28 Rectángulo"/>
          <p:cNvSpPr/>
          <p:nvPr/>
        </p:nvSpPr>
        <p:spPr>
          <a:xfrm>
            <a:off x="7139960" y="2076450"/>
            <a:ext cx="4583466" cy="1238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  <a:ea typeface="ＭＳ Ｐゴシック" pitchFamily="-106" charset="-128"/>
              </a:rPr>
              <a:t>a)  Estadística Judicial respecto de su productividad en el año estadístico anterior a la fecha del </a:t>
            </a:r>
            <a:r>
              <a:rPr lang="es-MX" sz="2000" b="1" dirty="0" smtClean="0">
                <a:solidFill>
                  <a:schemeClr val="tx1"/>
                </a:solidFill>
                <a:ea typeface="ＭＳ Ｐゴシック" pitchFamily="-106" charset="-128"/>
              </a:rPr>
              <a:t>examen de juzgador</a:t>
            </a:r>
            <a:endParaRPr lang="es-MX" sz="2000" b="1" dirty="0">
              <a:solidFill>
                <a:schemeClr val="tx1"/>
              </a:solidFill>
              <a:ea typeface="ＭＳ Ｐゴシック" pitchFamily="-106" charset="-128"/>
            </a:endParaRPr>
          </a:p>
        </p:txBody>
      </p:sp>
      <p:sp>
        <p:nvSpPr>
          <p:cNvPr id="18" name="34 Rectángulo"/>
          <p:cNvSpPr/>
          <p:nvPr/>
        </p:nvSpPr>
        <p:spPr>
          <a:xfrm>
            <a:off x="7145866" y="3334210"/>
            <a:ext cx="4632152" cy="11149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000" b="1">
                <a:solidFill>
                  <a:schemeClr val="tx1"/>
                </a:solidFill>
                <a:ea typeface="ＭＳ Ｐゴシック" pitchFamily="-106" charset="-128"/>
              </a:rPr>
              <a:t>b)  Funcionamiento administrativo</a:t>
            </a:r>
          </a:p>
        </p:txBody>
      </p:sp>
      <p:sp>
        <p:nvSpPr>
          <p:cNvPr id="19" name="35 Rectángulo"/>
          <p:cNvSpPr/>
          <p:nvPr/>
        </p:nvSpPr>
        <p:spPr>
          <a:xfrm>
            <a:off x="7145866" y="4437334"/>
            <a:ext cx="4632152" cy="93988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000" b="1" dirty="0">
                <a:solidFill>
                  <a:schemeClr val="bg1"/>
                </a:solidFill>
                <a:ea typeface="ＭＳ Ｐゴシック" pitchFamily="-106" charset="-128"/>
              </a:rPr>
              <a:t>c)  Funcionamiento laboral</a:t>
            </a:r>
          </a:p>
        </p:txBody>
      </p:sp>
      <p:sp>
        <p:nvSpPr>
          <p:cNvPr id="20" name="36 Rectángulo"/>
          <p:cNvSpPr/>
          <p:nvPr/>
        </p:nvSpPr>
        <p:spPr>
          <a:xfrm>
            <a:off x="7194552" y="5377217"/>
            <a:ext cx="4583466" cy="7788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000" b="1">
                <a:solidFill>
                  <a:schemeClr val="tx1"/>
                </a:solidFill>
                <a:ea typeface="ＭＳ Ｐゴシック" pitchFamily="-106" charset="-128"/>
              </a:rPr>
              <a:t>d)  Funcionamiento jurisdiccional</a:t>
            </a:r>
          </a:p>
        </p:txBody>
      </p:sp>
    </p:spTree>
    <p:extLst>
      <p:ext uri="{BB962C8B-B14F-4D97-AF65-F5344CB8AC3E}">
        <p14:creationId xmlns:p14="http://schemas.microsoft.com/office/powerpoint/2010/main" val="7128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26677607"/>
              </p:ext>
            </p:extLst>
          </p:nvPr>
        </p:nvGraphicFramePr>
        <p:xfrm>
          <a:off x="1200152" y="1447800"/>
          <a:ext cx="10991849" cy="490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>
            <a:spLocks noGrp="1"/>
          </p:cNvSpPr>
          <p:nvPr>
            <p:ph type="title"/>
          </p:nvPr>
        </p:nvSpPr>
        <p:spPr bwMode="auto">
          <a:xfrm>
            <a:off x="1246496" y="842750"/>
            <a:ext cx="1036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MX" sz="4000" b="1" dirty="0" smtClean="0">
                <a:latin typeface="Corbel" pitchFamily="-106" charset="0"/>
                <a:ea typeface="ＭＳ Ｐゴシック" pitchFamily="-106" charset="-128"/>
              </a:rPr>
              <a:t>CONCLUSIONES</a:t>
            </a:r>
            <a:br>
              <a:rPr lang="es-MX" sz="4000" b="1" dirty="0" smtClean="0">
                <a:latin typeface="Corbel" pitchFamily="-106" charset="0"/>
                <a:ea typeface="ＭＳ Ｐゴシック" pitchFamily="-106" charset="-128"/>
              </a:rPr>
            </a:br>
            <a:r>
              <a:rPr lang="es-MX" sz="2800" b="1" dirty="0" smtClean="0">
                <a:latin typeface="Corbel" pitchFamily="-106" charset="0"/>
                <a:ea typeface="ＭＳ Ｐゴシック" pitchFamily="-106" charset="-128"/>
              </a:rPr>
              <a:t/>
            </a:r>
            <a:br>
              <a:rPr lang="es-MX" sz="2800" b="1" dirty="0" smtClean="0">
                <a:latin typeface="Corbel" pitchFamily="-106" charset="0"/>
                <a:ea typeface="ＭＳ Ｐゴシック" pitchFamily="-106" charset="-128"/>
              </a:rPr>
            </a:br>
            <a:r>
              <a:rPr lang="es-MX" sz="2400" b="1" dirty="0" smtClean="0">
                <a:latin typeface="Corbel" pitchFamily="-106" charset="0"/>
                <a:ea typeface="ＭＳ Ｐゴシック" pitchFamily="-106" charset="-128"/>
              </a:rPr>
              <a:t>El objetivo del desarrollo integral del sistema de evaluación tiene como efectos: </a:t>
            </a:r>
            <a:endParaRPr lang="es-ES" dirty="0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6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1219200" y="228600"/>
            <a:ext cx="1036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MX" sz="4000" b="1" dirty="0" smtClean="0">
                <a:latin typeface="Corbel" pitchFamily="-106" charset="0"/>
                <a:ea typeface="ＭＳ Ｐゴシック" pitchFamily="-106" charset="-128"/>
              </a:rPr>
              <a:t>CONCLUSIONES</a:t>
            </a:r>
            <a:br>
              <a:rPr lang="es-MX" sz="4000" b="1" dirty="0" smtClean="0">
                <a:latin typeface="Corbel" pitchFamily="-106" charset="0"/>
                <a:ea typeface="ＭＳ Ｐゴシック" pitchFamily="-106" charset="-128"/>
              </a:rPr>
            </a:br>
            <a:r>
              <a:rPr lang="es-MX" sz="2800" b="1" dirty="0" smtClean="0">
                <a:latin typeface="Corbel" pitchFamily="-106" charset="0"/>
                <a:ea typeface="ＭＳ Ｐゴシック" pitchFamily="-106" charset="-128"/>
              </a:rPr>
              <a:t/>
            </a:r>
            <a:br>
              <a:rPr lang="es-MX" sz="2800" b="1" dirty="0" smtClean="0">
                <a:latin typeface="Corbel" pitchFamily="-106" charset="0"/>
                <a:ea typeface="ＭＳ Ｐゴシック" pitchFamily="-106" charset="-128"/>
              </a:rPr>
            </a:br>
            <a:r>
              <a:rPr lang="es-MX" sz="2400" b="1" dirty="0" smtClean="0">
                <a:latin typeface="Corbel" pitchFamily="-106" charset="0"/>
                <a:ea typeface="ＭＳ Ｐゴシック" pitchFamily="-106" charset="-128"/>
              </a:rPr>
              <a:t>El objetivo del desarrollo integral del sistema de evaluación tiene como efectos: </a:t>
            </a:r>
            <a:endParaRPr lang="es-ES" dirty="0" smtClean="0">
              <a:ea typeface="ＭＳ Ｐゴシック" pitchFamily="-106" charset="-128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92871343"/>
              </p:ext>
            </p:extLst>
          </p:nvPr>
        </p:nvGraphicFramePr>
        <p:xfrm>
          <a:off x="1200152" y="1676400"/>
          <a:ext cx="10382249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19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0412" y="2028085"/>
            <a:ext cx="11403874" cy="2596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4000" dirty="0" smtClean="0">
                <a:ea typeface="Times New Roman"/>
                <a:cs typeface="Times New Roman"/>
              </a:rPr>
              <a:t>GRACIAS</a:t>
            </a:r>
            <a:endParaRPr lang="es-MX" sz="40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061605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 algn="ctr" eaLnBrk="1" hangingPunct="1"/>
            <a:r>
              <a:rPr lang="es-MX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</a:rPr>
              <a:t>EVALUACIÓN DEL DESEMPEÑO</a:t>
            </a:r>
            <a:endParaRPr lang="es-ES_tradnl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6" charset="-128"/>
            </a:endParaRPr>
          </a:p>
        </p:txBody>
      </p:sp>
      <p:graphicFrame>
        <p:nvGraphicFramePr>
          <p:cNvPr id="7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108569"/>
              </p:ext>
            </p:extLst>
          </p:nvPr>
        </p:nvGraphicFramePr>
        <p:xfrm>
          <a:off x="2101755" y="1675168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59236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914399" y="512763"/>
            <a:ext cx="10686197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MX" sz="3200" b="1" dirty="0" smtClean="0">
                <a:latin typeface="Corbel" pitchFamily="-106" charset="0"/>
                <a:ea typeface="ＭＳ Ｐゴシック" pitchFamily="-106" charset="-128"/>
              </a:rPr>
              <a:t>EL SISTEMA DE EVALUACIÓN Y CONTROL, DEBE CONTAR CON LAS SIGUIENTES </a:t>
            </a:r>
            <a:r>
              <a:rPr lang="es-MX" sz="3200" b="1" dirty="0" smtClean="0">
                <a:latin typeface="Corbel" pitchFamily="-106" charset="0"/>
                <a:ea typeface="ＭＳ Ｐゴシック" pitchFamily="-106" charset="-128"/>
              </a:rPr>
              <a:t>CUALIDADES</a:t>
            </a:r>
            <a:r>
              <a:rPr lang="es-MX" sz="3200" b="1" dirty="0" smtClean="0">
                <a:latin typeface="Corbel" pitchFamily="-106" charset="0"/>
                <a:ea typeface="ＭＳ Ｐゴシック" pitchFamily="-106" charset="-128"/>
              </a:rPr>
              <a:t/>
            </a:r>
            <a:br>
              <a:rPr lang="es-MX" sz="3200" b="1" dirty="0" smtClean="0">
                <a:latin typeface="Corbel" pitchFamily="-106" charset="0"/>
                <a:ea typeface="ＭＳ Ｐゴシック" pitchFamily="-106" charset="-128"/>
              </a:rPr>
            </a:br>
            <a:endParaRPr lang="es-ES_tradnl" sz="3200" dirty="0" smtClean="0">
              <a:ea typeface="ＭＳ Ｐゴシック" pitchFamily="-106" charset="-128"/>
            </a:endParaRPr>
          </a:p>
        </p:txBody>
      </p:sp>
      <p:graphicFrame>
        <p:nvGraphicFramePr>
          <p:cNvPr id="12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84131"/>
              </p:ext>
            </p:extLst>
          </p:nvPr>
        </p:nvGraphicFramePr>
        <p:xfrm>
          <a:off x="996286" y="1948123"/>
          <a:ext cx="973085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51294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399" y="533400"/>
            <a:ext cx="9880979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MX" sz="3200" b="1" dirty="0" smtClean="0">
                <a:latin typeface="Corbel" pitchFamily="-106" charset="0"/>
                <a:ea typeface="ＭＳ Ｐゴシック" pitchFamily="-106" charset="-128"/>
              </a:rPr>
              <a:t>CUALIDADES DEL SISTEMA DE EVALUACIÓN Y CONTROL:</a:t>
            </a:r>
            <a:br>
              <a:rPr lang="es-MX" sz="3200" b="1" dirty="0" smtClean="0">
                <a:latin typeface="Corbel" pitchFamily="-106" charset="0"/>
                <a:ea typeface="ＭＳ Ｐゴシック" pitchFamily="-106" charset="-128"/>
              </a:rPr>
            </a:br>
            <a:endParaRPr lang="es-ES_tradnl" sz="3200" dirty="0" smtClean="0">
              <a:ea typeface="ＭＳ Ｐゴシック" pitchFamily="-106" charset="-128"/>
            </a:endParaRPr>
          </a:p>
        </p:txBody>
      </p:sp>
      <p:graphicFrame>
        <p:nvGraphicFramePr>
          <p:cNvPr id="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960628"/>
              </p:ext>
            </p:extLst>
          </p:nvPr>
        </p:nvGraphicFramePr>
        <p:xfrm>
          <a:off x="914400" y="1784350"/>
          <a:ext cx="102904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956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MX" sz="4000" b="1" dirty="0" smtClean="0">
                <a:latin typeface="Corbel" pitchFamily="34" charset="0"/>
                <a:ea typeface="ＭＳ Ｐゴシック" pitchFamily="-106" charset="-128"/>
              </a:rPr>
              <a:t>CRITERIOS GENERALES</a:t>
            </a:r>
            <a:r>
              <a:rPr lang="es-MX" sz="4000" dirty="0" smtClean="0">
                <a:latin typeface="Corbel" pitchFamily="34" charset="0"/>
                <a:ea typeface="ＭＳ Ｐゴシック" pitchFamily="-106" charset="-128"/>
              </a:rPr>
              <a:t/>
            </a:r>
            <a:br>
              <a:rPr lang="es-MX" sz="4000" dirty="0" smtClean="0">
                <a:latin typeface="Corbel" pitchFamily="34" charset="0"/>
                <a:ea typeface="ＭＳ Ｐゴシック" pitchFamily="-106" charset="-128"/>
              </a:rPr>
            </a:br>
            <a:endParaRPr lang="es-ES_tradnl" sz="4000" dirty="0" smtClean="0">
              <a:latin typeface="Corbel" pitchFamily="34" charset="0"/>
              <a:ea typeface="ＭＳ Ｐゴシック" pitchFamily="-106" charset="-128"/>
            </a:endParaRPr>
          </a:p>
        </p:txBody>
      </p:sp>
      <p:graphicFrame>
        <p:nvGraphicFramePr>
          <p:cNvPr id="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827235"/>
              </p:ext>
            </p:extLst>
          </p:nvPr>
        </p:nvGraphicFramePr>
        <p:xfrm>
          <a:off x="914399" y="1405719"/>
          <a:ext cx="9457899" cy="4950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956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331" y="136478"/>
            <a:ext cx="1042689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_tradnl" sz="3200" b="1" dirty="0" smtClean="0">
                <a:latin typeface="Corbel" pitchFamily="34" charset="0"/>
                <a:ea typeface="ＭＳ Ｐゴシック" pitchFamily="-106" charset="-128"/>
              </a:rPr>
              <a:t>EN ESTOS CRITERIOS GENERALES ADEMÁS INTERVIENEN:</a:t>
            </a:r>
            <a:r>
              <a:rPr lang="es-ES_tradnl" sz="2800" b="1" dirty="0" smtClean="0">
                <a:latin typeface="Corbel" pitchFamily="34" charset="0"/>
                <a:ea typeface="ＭＳ Ｐゴシック" pitchFamily="-106" charset="-128"/>
              </a:rPr>
              <a:t> </a:t>
            </a:r>
            <a:endParaRPr lang="es-ES_tradnl" sz="4800" dirty="0" smtClean="0">
              <a:latin typeface="Corbel" pitchFamily="34" charset="0"/>
              <a:ea typeface="ＭＳ Ｐゴシック" pitchFamily="-106" charset="-128"/>
            </a:endParaRPr>
          </a:p>
        </p:txBody>
      </p:sp>
      <p:graphicFrame>
        <p:nvGraphicFramePr>
          <p:cNvPr id="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428641"/>
              </p:ext>
            </p:extLst>
          </p:nvPr>
        </p:nvGraphicFramePr>
        <p:xfrm>
          <a:off x="941695" y="996287"/>
          <a:ext cx="9853683" cy="5554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956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22830"/>
            <a:ext cx="10399594" cy="1219200"/>
          </a:xfrm>
        </p:spPr>
        <p:txBody>
          <a:bodyPr>
            <a:normAutofit/>
          </a:bodyPr>
          <a:lstStyle/>
          <a:p>
            <a:pPr marL="411163" indent="-342900" algn="ctr" eaLnBrk="1" hangingPunct="1">
              <a:lnSpc>
                <a:spcPct val="80000"/>
              </a:lnSpc>
              <a:spcBef>
                <a:spcPts val="700"/>
              </a:spcBef>
            </a:pPr>
            <a:r>
              <a:rPr lang="es-MX" sz="2800" b="1" smtClean="0">
                <a:latin typeface="Corbel" pitchFamily="-106" charset="0"/>
                <a:ea typeface="ＭＳ Ｐゴシック" pitchFamily="-106" charset="-128"/>
              </a:rPr>
              <a:t>EL PROPÓSITO  </a:t>
            </a:r>
            <a:r>
              <a:rPr lang="es-MX" sz="2800" b="1" dirty="0" smtClean="0">
                <a:latin typeface="Corbel" pitchFamily="-106" charset="0"/>
                <a:ea typeface="ＭＳ Ｐゴシック" pitchFamily="-106" charset="-128"/>
              </a:rPr>
              <a:t>DEL SISTEMA DE EVALUACIÓN SE CUMPLE EN DIFERENTES MOMENTOS Y A TRAVÉS DE DIVERSOS MECANISMOS:</a:t>
            </a:r>
            <a:endParaRPr lang="es-ES_tradnl" sz="2800" b="1" dirty="0" smtClean="0">
              <a:ea typeface="ＭＳ Ｐゴシック" pitchFamily="-106" charset="-128"/>
            </a:endParaRPr>
          </a:p>
        </p:txBody>
      </p:sp>
      <p:graphicFrame>
        <p:nvGraphicFramePr>
          <p:cNvPr id="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511735"/>
              </p:ext>
            </p:extLst>
          </p:nvPr>
        </p:nvGraphicFramePr>
        <p:xfrm>
          <a:off x="709684" y="1569492"/>
          <a:ext cx="10440538" cy="495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956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5970" y="348990"/>
            <a:ext cx="7772400" cy="914400"/>
          </a:xfrm>
        </p:spPr>
        <p:txBody>
          <a:bodyPr/>
          <a:lstStyle/>
          <a:p>
            <a:pPr algn="ctr" eaLnBrk="1" hangingPunct="1"/>
            <a:r>
              <a:rPr lang="es-ES_tradnl" b="1" dirty="0" smtClean="0">
                <a:latin typeface="Corbel" pitchFamily="-106" charset="0"/>
                <a:ea typeface="ＭＳ Ｐゴシック" pitchFamily="-106" charset="-128"/>
              </a:rPr>
              <a:t>TIPO DE INDICADORES</a:t>
            </a:r>
          </a:p>
        </p:txBody>
      </p:sp>
      <p:graphicFrame>
        <p:nvGraphicFramePr>
          <p:cNvPr id="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174324"/>
              </p:ext>
            </p:extLst>
          </p:nvPr>
        </p:nvGraphicFramePr>
        <p:xfrm>
          <a:off x="1651378" y="1187356"/>
          <a:ext cx="8857397" cy="5373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956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s-ES_tradnl" sz="4400" b="1" dirty="0" smtClean="0">
                <a:latin typeface="Corbel" pitchFamily="-106" charset="0"/>
                <a:ea typeface="ＭＳ Ｐゴシック" pitchFamily="-106" charset="-128"/>
              </a:rPr>
              <a:t>INDICADORES CUANTITATIVOS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54910"/>
              </p:ext>
            </p:extLst>
          </p:nvPr>
        </p:nvGraphicFramePr>
        <p:xfrm>
          <a:off x="859809" y="1446663"/>
          <a:ext cx="10722591" cy="4954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Homenaje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4">
      <a:majorFont>
        <a:latin typeface="Homenaje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817</Words>
  <Application>Microsoft Office PowerPoint</Application>
  <PresentationFormat>Personalizado</PresentationFormat>
  <Paragraphs>81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Tema de Office</vt:lpstr>
      <vt:lpstr>Diseño personalizado</vt:lpstr>
      <vt:lpstr>1_Diseño personalizado</vt:lpstr>
      <vt:lpstr>Presentación de PowerPoint</vt:lpstr>
      <vt:lpstr>EVALUACIÓN DEL DESEMPEÑO</vt:lpstr>
      <vt:lpstr>EL SISTEMA DE EVALUACIÓN Y CONTROL, DEBE CONTAR CON LAS SIGUIENTES CUALIDADES </vt:lpstr>
      <vt:lpstr>CUALIDADES DEL SISTEMA DE EVALUACIÓN Y CONTROL: </vt:lpstr>
      <vt:lpstr>CRITERIOS GENERALES </vt:lpstr>
      <vt:lpstr>EN ESTOS CRITERIOS GENERALES ADEMÁS INTERVIENEN: </vt:lpstr>
      <vt:lpstr>EL PROPÓSITO  DEL SISTEMA DE EVALUACIÓN SE CUMPLE EN DIFERENTES MOMENTOS Y A TRAVÉS DE DIVERSOS MECANISMOS:</vt:lpstr>
      <vt:lpstr>TIPO DE INDICADORES</vt:lpstr>
      <vt:lpstr>INDICADORES CUANTITATIVOS</vt:lpstr>
      <vt:lpstr>ÍNDICE DE CONFIANZA</vt:lpstr>
      <vt:lpstr>CALIDAD DEL SISTEMA DE IMPARTICIÓN DE JUSTICIA FEDERAL</vt:lpstr>
      <vt:lpstr>INDICADORES DEL PERFIL DE JUZGADOR </vt:lpstr>
      <vt:lpstr>FACTORES AL DESEMPEÑO JUDICIAL</vt:lpstr>
      <vt:lpstr>CONCLUSIONES  El objetivo del desarrollo integral del sistema de evaluación tiene como efectos: </vt:lpstr>
      <vt:lpstr>CONCLUSIONES  El objetivo del desarrollo integral del sistema de evaluación tiene como efectos: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Silva Anaya</dc:creator>
  <cp:lastModifiedBy>Jorge Antonio Cruz Ramos</cp:lastModifiedBy>
  <cp:revision>31</cp:revision>
  <dcterms:created xsi:type="dcterms:W3CDTF">2016-08-24T22:12:26Z</dcterms:created>
  <dcterms:modified xsi:type="dcterms:W3CDTF">2016-10-27T02:02:36Z</dcterms:modified>
</cp:coreProperties>
</file>