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4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456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50239" y="130950"/>
            <a:ext cx="11704322" cy="2144892"/>
          </a:xfrm>
          <a:prstGeom prst="rect">
            <a:avLst/>
          </a:prstGeom>
        </p:spPr>
        <p:txBody>
          <a:bodyPr lIns="65021" tIns="65021" rIns="65021" bIns="65021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650240">
              <a:spcBef>
                <a:spcPts val="9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9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9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9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9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1998695" y="9114115"/>
            <a:ext cx="355865" cy="371343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650239" y="130950"/>
            <a:ext cx="11704322" cy="2144892"/>
          </a:xfrm>
          <a:prstGeom prst="rect">
            <a:avLst/>
          </a:prstGeom>
        </p:spPr>
        <p:txBody>
          <a:bodyPr lIns="65021" tIns="65021" rIns="65021" bIns="65021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457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8" name="Captura de pantalla 2016-10-27 a las 10.45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88" y="1030018"/>
            <a:ext cx="13004801" cy="7676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0" name="image6.png" descr="Captura de pantalla 2015-02-15 a las 16.14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74" y="1450552"/>
            <a:ext cx="12835854" cy="802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image4.png" descr="Captura de pantalla 2015-02-15 a las 16.14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96" y="894620"/>
            <a:ext cx="12743008" cy="7964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Captura de pantalla 2016-10-27 a las 10.45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88" y="1030018"/>
            <a:ext cx="13004801" cy="7676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image2.png" descr="Captura de pantalla 2015-02-15 a las 16.11.45.png"/>
          <p:cNvPicPr>
            <a:picLocks noChangeAspect="1"/>
          </p:cNvPicPr>
          <p:nvPr/>
        </p:nvPicPr>
        <p:blipFill>
          <a:blip r:embed="rId2">
            <a:extLst/>
          </a:blip>
          <a:srcRect t="6003" b="6002"/>
          <a:stretch>
            <a:fillRect/>
          </a:stretch>
        </p:blipFill>
        <p:spPr>
          <a:xfrm>
            <a:off x="-1340843" y="552516"/>
            <a:ext cx="16828938" cy="9255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Captura de pantalla 2016-10-19 a las 12.41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499" y="1000830"/>
            <a:ext cx="14514699" cy="775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8" name="Captura de pantalla 2016-10-19 a las 12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787" y="1493878"/>
            <a:ext cx="15012487" cy="8073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Captura de pantalla 2016-10-27 a las 18.04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6950" y="0"/>
            <a:ext cx="149987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6" name="Captura de pantalla 2016-10-27 a las 18.05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283" y="1462427"/>
            <a:ext cx="11304234" cy="7338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0" name="Captura de pantalla 2016-10-27 a las 18.05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500"/>
            <a:ext cx="13004800" cy="988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Captura de pantalla 2016-10-27 a las 18.06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0"/>
            <a:ext cx="130810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2" name="Captura de pantalla 2016-10-27 a las 17.34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" y="0"/>
            <a:ext cx="13042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Captura de pantalla 2016-10-27 a las 18.07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5750"/>
            <a:ext cx="13004800" cy="1032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2" name="Captura de pantalla 2016-10-27 a las 18.07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9050"/>
            <a:ext cx="13004800" cy="979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6" name="Captura de pantalla 2016-10-27 a las 18.08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4250" y="0"/>
            <a:ext cx="14973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0" name="Captura de pantalla 2016-10-27 a las 18.09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0" y="0"/>
            <a:ext cx="14020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8.jpg" descr="Y:\3. LIFECYCLE\dyntra.org\03 Diseño\2015-12-1Presentación Partidos Políticos (Power Point)\10primer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8776" y="1325455"/>
            <a:ext cx="7827553" cy="8274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Group 235"/>
          <p:cNvGrpSpPr/>
          <p:nvPr/>
        </p:nvGrpSpPr>
        <p:grpSpPr>
          <a:xfrm>
            <a:off x="11725379" y="8546481"/>
            <a:ext cx="819295" cy="819292"/>
            <a:chOff x="0" y="0"/>
            <a:chExt cx="819293" cy="819291"/>
          </a:xfrm>
        </p:grpSpPr>
        <p:sp>
          <p:nvSpPr>
            <p:cNvPr id="233" name="Shape 233"/>
            <p:cNvSpPr/>
            <p:nvPr/>
          </p:nvSpPr>
          <p:spPr>
            <a:xfrm>
              <a:off x="-1" y="-1"/>
              <a:ext cx="819295" cy="819293"/>
            </a:xfrm>
            <a:prstGeom prst="ellipse">
              <a:avLst/>
            </a:prstGeom>
            <a:solidFill>
              <a:srgbClr val="17375E"/>
            </a:solidFill>
            <a:ln w="25400" cap="flat">
              <a:solidFill>
                <a:srgbClr val="8EB4E3"/>
              </a:solidFill>
              <a:prstDash val="solid"/>
              <a:round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defTabSz="1300480">
                <a:defRPr sz="4400">
                  <a:solidFill>
                    <a:srgbClr val="FFFFFF"/>
                  </a:solidFill>
                  <a:latin typeface="AvantGarde Bk BT"/>
                  <a:ea typeface="AvantGarde Bk BT"/>
                  <a:cs typeface="AvantGarde Bk BT"/>
                  <a:sym typeface="AvantGarde Bk BT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19982" y="8074"/>
              <a:ext cx="579328" cy="803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1" tIns="65021" rIns="65021" bIns="65021" numCol="1" anchor="ctr">
              <a:spAutoFit/>
            </a:bodyPr>
            <a:lstStyle>
              <a:lvl1pPr defTabSz="1300480">
                <a:defRPr sz="4400">
                  <a:solidFill>
                    <a:srgbClr val="FFFFFF"/>
                  </a:solidFill>
                  <a:latin typeface="AvantGarde Bk BT"/>
                  <a:ea typeface="AvantGarde Bk BT"/>
                  <a:cs typeface="AvantGarde Bk BT"/>
                  <a:sym typeface="AvantGarde Bk BT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236" name="image4.png" descr="C:\Users\Manuel Criado\Desktop\cabecer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12" y="-346181"/>
            <a:ext cx="13006212" cy="325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5.png" descr="C:\Users\Manuel Criado\Desktop\logo-dyntra-pequen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632" y="8563609"/>
            <a:ext cx="2887698" cy="866988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10803678" y="65116"/>
            <a:ext cx="2045477" cy="58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 algn="r" defTabSz="1300480">
              <a:defRPr sz="3000" b="1">
                <a:solidFill>
                  <a:srgbClr val="17375E"/>
                </a:solidFill>
                <a:latin typeface="AvantGarde Bk BT"/>
                <a:ea typeface="AvantGarde Bk BT"/>
                <a:cs typeface="AvantGarde Bk BT"/>
                <a:sym typeface="AvantGarde Bk BT"/>
              </a:defRPr>
            </a:lvl1pPr>
          </a:lstStyle>
          <a:p>
            <a:r>
              <a:t>Top 10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Captura de pantalla 2016-10-27 a las 18.15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0" y="0"/>
            <a:ext cx="15290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8636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6" name="Captura de pantalla 2016-10-20 a las 11.45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886" y="1907829"/>
            <a:ext cx="12169028" cy="6563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Captura de pantalla 2016-10-20 a las 11.50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73050"/>
            <a:ext cx="13004800" cy="1029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Captura de pantalla 2016-10-20 a las 12.00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0" y="0"/>
            <a:ext cx="14020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8" name="Captura de pantalla 2016-10-20 a las 11.59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43200" y="0"/>
            <a:ext cx="18491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CORE OGOV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6" name="El Core del o-Gov  Govermentia Soluntia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22" y="374047"/>
            <a:ext cx="13745244" cy="9005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2" name="Captura de pantalla 2016-10-27 a las 18.18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731" y="1364208"/>
            <a:ext cx="13813132" cy="7513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Captura de pantalla 2016-10-22 a las 14.06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9300" y="0"/>
            <a:ext cx="17043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0" name="Captura de pantalla 2016-10-22 a las 13.35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0" y="0"/>
            <a:ext cx="13576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Captura de pantalla 2016-10-27 a las 10.45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88" y="1030018"/>
            <a:ext cx="13004801" cy="7676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699806" cy="1621085"/>
          </a:xfrm>
          <a:prstGeom prst="rect">
            <a:avLst/>
          </a:prstGeom>
        </p:spPr>
        <p:txBody>
          <a:bodyPr lIns="66559" tIns="66559" rIns="66559" bIns="66559"/>
          <a:lstStyle/>
          <a:p>
            <a:pPr defTabSz="449262">
              <a:defRPr sz="62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9" name="descarga (2).jpg" descr="descarga (2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380" y="-42898"/>
            <a:ext cx="12049640" cy="9776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image2.png" descr="Captura de pantalla 2015-02-15 a las 16.11.45.png"/>
          <p:cNvPicPr>
            <a:picLocks noChangeAspect="1"/>
          </p:cNvPicPr>
          <p:nvPr/>
        </p:nvPicPr>
        <p:blipFill>
          <a:blip r:embed="rId2">
            <a:extLst/>
          </a:blip>
          <a:srcRect t="6003" b="6002"/>
          <a:stretch>
            <a:fillRect/>
          </a:stretch>
        </p:blipFill>
        <p:spPr>
          <a:xfrm>
            <a:off x="-1340843" y="552516"/>
            <a:ext cx="16828938" cy="9255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Sistema Nacional de Transparenc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24" y="1666856"/>
            <a:ext cx="12806152" cy="7594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0" name="Captura de pantalla 2016-10-27 a las 17.44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279400"/>
            <a:ext cx="10464800" cy="919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InformationOverlo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28" y="1502177"/>
            <a:ext cx="13464828" cy="6749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image3.png" descr="Captura de pantalla 2015-02-15 a las 16.13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20" y="826199"/>
            <a:ext cx="12961961" cy="810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</Words>
  <Application>Microsoft Office PowerPoint</Application>
  <PresentationFormat>Personalizado</PresentationFormat>
  <Paragraphs>3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AvantGarde Bk BT</vt:lpstr>
      <vt:lpstr>Calibri</vt:lpstr>
      <vt:lpstr>Helvetica Light</vt:lpstr>
      <vt:lpstr>Helvetica Neue</vt:lpstr>
      <vt:lpstr>White</vt:lpstr>
      <vt:lpstr>Presentación de PowerPoint</vt:lpstr>
      <vt:lpstr>Presentación de PowerPoint</vt:lpstr>
      <vt:lpstr>CORE OGOV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GABRIELA RUIZ CONTRERAS</dc:creator>
  <cp:lastModifiedBy>MARIA GABRIELA RUIZ CONTRERAS</cp:lastModifiedBy>
  <cp:revision>1</cp:revision>
  <dcterms:modified xsi:type="dcterms:W3CDTF">2016-10-28T16:49:07Z</dcterms:modified>
</cp:coreProperties>
</file>